
<file path=[Content_Types].xml><?xml version="1.0" encoding="utf-8"?>
<Types xmlns="http://schemas.openxmlformats.org/package/2006/content-types">
  <Default Extension="bmp" ContentType="image/bmp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changesinfos/changesinfo1.xml" ContentType="application/vnd.ms-powerpoint.changesinfo+xml"/>
  <Override PartName="/ppt/diagrams/colors1.xml" ContentType="application/vnd.openxmlformats-officedocument.drawingml.diagramColors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"/>
  </p:notesMasterIdLst>
  <p:sldIdLst>
    <p:sldId id="256" r:id="rId3"/>
    <p:sldId id="262" r:id="rId4"/>
    <p:sldId id="263" r:id="rId5"/>
    <p:sldId id="264" r:id="rId6"/>
    <p:sldId id="265" r:id="rId7"/>
    <p:sldId id="267" r:id="rId8"/>
    <p:sldId id="270" r:id="rId9"/>
    <p:sldId id="271" r:id="rId10"/>
    <p:sldId id="272" r:id="rId11"/>
    <p:sldId id="273" r:id="rId12"/>
    <p:sldId id="274" r:id="rId13"/>
    <p:sldId id="276" r:id="rId14"/>
    <p:sldId id="27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 snapToGrid="0">
      <p:cViewPr varScale="1">
        <p:scale>
          <a:sx n="89" d="100"/>
          <a:sy n="89" d="100"/>
        </p:scale>
        <p:origin x="114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tableStyles" Target="tableStyles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Попов Никита" userId="5b733744f74d5637" providerId="Windows Live" clId="Web-{F1963957-2778-400B-976D-03020A176784}"/>
    <pc:docChg chg="modSld">
      <pc:chgData name="Попов Никита" userId="5b733744f74d5637" providerId="Windows Live" clId="Web-{F1963957-2778-400B-976D-03020A176784}" dt="2019-01-15T16:39:23.750" v="21" actId="1076"/>
      <pc:docMkLst>
        <pc:docMk/>
      </pc:docMkLst>
      <pc:sldChg chg="addSp delSp modSp mod setBg">
        <pc:chgData name="Попов Никита" userId="5b733744f74d5637" providerId="Windows Live" clId="Web-{F1963957-2778-400B-976D-03020A176784}" dt="2019-01-15T16:37:42.842" v="13"/>
        <pc:sldMkLst>
          <pc:docMk/>
          <pc:sldMk cId="0" sldId="262"/>
        </pc:sldMkLst>
        <pc:spChg chg="mod ord">
          <ac:chgData name="Попов Никита" userId="5b733744f74d5637" providerId="Windows Live" clId="Web-{F1963957-2778-400B-976D-03020A176784}" dt="2019-01-15T16:37:42.842" v="13"/>
          <ac:spMkLst>
            <pc:docMk/>
            <pc:sldMk cId="0" sldId="262"/>
            <ac:spMk id="2" creationId="{00000000-0000-0000-0000-000000000000}"/>
          </ac:spMkLst>
        </pc:spChg>
        <pc:spChg chg="del">
          <ac:chgData name="Попов Никита" userId="5b733744f74d5637" providerId="Windows Live" clId="Web-{F1963957-2778-400B-976D-03020A176784}" dt="2019-01-15T16:37:34.874" v="12"/>
          <ac:spMkLst>
            <pc:docMk/>
            <pc:sldMk cId="0" sldId="262"/>
            <ac:spMk id="3" creationId="{00000000-0000-0000-0000-000000000000}"/>
          </ac:spMkLst>
        </pc:spChg>
        <pc:spChg chg="mod">
          <ac:chgData name="Попов Никита" userId="5b733744f74d5637" providerId="Windows Live" clId="Web-{F1963957-2778-400B-976D-03020A176784}" dt="2019-01-15T16:37:42.842" v="13"/>
          <ac:spMkLst>
            <pc:docMk/>
            <pc:sldMk cId="0" sldId="262"/>
            <ac:spMk id="4" creationId="{00000000-0000-0000-0000-000000000000}"/>
          </ac:spMkLst>
        </pc:spChg>
        <pc:spChg chg="add">
          <ac:chgData name="Попов Никита" userId="5b733744f74d5637" providerId="Windows Live" clId="Web-{F1963957-2778-400B-976D-03020A176784}" dt="2019-01-15T16:37:42.842" v="13"/>
          <ac:spMkLst>
            <pc:docMk/>
            <pc:sldMk cId="0" sldId="262"/>
            <ac:spMk id="10" creationId="{861A0104-BF6E-465D-B05F-F41F69B3680A}"/>
          </ac:spMkLst>
        </pc:spChg>
        <pc:spChg chg="add">
          <ac:chgData name="Попов Никита" userId="5b733744f74d5637" providerId="Windows Live" clId="Web-{F1963957-2778-400B-976D-03020A176784}" dt="2019-01-15T16:37:42.842" v="13"/>
          <ac:spMkLst>
            <pc:docMk/>
            <pc:sldMk cId="0" sldId="262"/>
            <ac:spMk id="12" creationId="{03B901C5-8FDC-42CF-AE02-104ECD0C25E5}"/>
          </ac:spMkLst>
        </pc:spChg>
        <pc:spChg chg="add">
          <ac:chgData name="Попов Никита" userId="5b733744f74d5637" providerId="Windows Live" clId="Web-{F1963957-2778-400B-976D-03020A176784}" dt="2019-01-15T16:37:42.842" v="13"/>
          <ac:spMkLst>
            <pc:docMk/>
            <pc:sldMk cId="0" sldId="262"/>
            <ac:spMk id="14" creationId="{45EA45CC-6111-4281-92F6-9BE5B3B6FA49}"/>
          </ac:spMkLst>
        </pc:spChg>
        <pc:spChg chg="add">
          <ac:chgData name="Попов Никита" userId="5b733744f74d5637" providerId="Windows Live" clId="Web-{F1963957-2778-400B-976D-03020A176784}" dt="2019-01-15T16:37:42.842" v="13"/>
          <ac:spMkLst>
            <pc:docMk/>
            <pc:sldMk cId="0" sldId="262"/>
            <ac:spMk id="16" creationId="{A1E0556F-5AB7-4B25-A10B-7B538B88D0FD}"/>
          </ac:spMkLst>
        </pc:spChg>
        <pc:picChg chg="add mod ord">
          <ac:chgData name="Попов Никита" userId="5b733744f74d5637" providerId="Windows Live" clId="Web-{F1963957-2778-400B-976D-03020A176784}" dt="2019-01-15T16:37:42.842" v="13"/>
          <ac:picMkLst>
            <pc:docMk/>
            <pc:sldMk cId="0" sldId="262"/>
            <ac:picMk id="5" creationId="{028C424B-E3FC-473A-B39B-D84E170D4509}"/>
          </ac:picMkLst>
        </pc:picChg>
      </pc:sldChg>
      <pc:sldChg chg="addSp modSp mod setBg">
        <pc:chgData name="Попов Никита" userId="5b733744f74d5637" providerId="Windows Live" clId="Web-{F1963957-2778-400B-976D-03020A176784}" dt="2019-01-15T16:37:58.701" v="14"/>
        <pc:sldMkLst>
          <pc:docMk/>
          <pc:sldMk cId="0" sldId="263"/>
        </pc:sldMkLst>
        <pc:spChg chg="mod">
          <ac:chgData name="Попов Никита" userId="5b733744f74d5637" providerId="Windows Live" clId="Web-{F1963957-2778-400B-976D-03020A176784}" dt="2019-01-15T16:37:58.701" v="14"/>
          <ac:spMkLst>
            <pc:docMk/>
            <pc:sldMk cId="0" sldId="263"/>
            <ac:spMk id="2" creationId="{00000000-0000-0000-0000-000000000000}"/>
          </ac:spMkLst>
        </pc:spChg>
        <pc:spChg chg="mod">
          <ac:chgData name="Попов Никита" userId="5b733744f74d5637" providerId="Windows Live" clId="Web-{F1963957-2778-400B-976D-03020A176784}" dt="2019-01-15T16:37:58.701" v="14"/>
          <ac:spMkLst>
            <pc:docMk/>
            <pc:sldMk cId="0" sldId="263"/>
            <ac:spMk id="3" creationId="{00000000-0000-0000-0000-000000000000}"/>
          </ac:spMkLst>
        </pc:spChg>
        <pc:spChg chg="add">
          <ac:chgData name="Попов Никита" userId="5b733744f74d5637" providerId="Windows Live" clId="Web-{F1963957-2778-400B-976D-03020A176784}" dt="2019-01-15T16:37:58.701" v="14"/>
          <ac:spMkLst>
            <pc:docMk/>
            <pc:sldMk cId="0" sldId="263"/>
            <ac:spMk id="10" creationId="{861A0104-BF6E-465D-B05F-F41F69B3680A}"/>
          </ac:spMkLst>
        </pc:spChg>
        <pc:spChg chg="add">
          <ac:chgData name="Попов Никита" userId="5b733744f74d5637" providerId="Windows Live" clId="Web-{F1963957-2778-400B-976D-03020A176784}" dt="2019-01-15T16:37:58.701" v="14"/>
          <ac:spMkLst>
            <pc:docMk/>
            <pc:sldMk cId="0" sldId="263"/>
            <ac:spMk id="12" creationId="{03B901C5-8FDC-42CF-AE02-104ECD0C25E5}"/>
          </ac:spMkLst>
        </pc:spChg>
        <pc:spChg chg="add">
          <ac:chgData name="Попов Никита" userId="5b733744f74d5637" providerId="Windows Live" clId="Web-{F1963957-2778-400B-976D-03020A176784}" dt="2019-01-15T16:37:58.701" v="14"/>
          <ac:spMkLst>
            <pc:docMk/>
            <pc:sldMk cId="0" sldId="263"/>
            <ac:spMk id="14" creationId="{E9603FDC-97A3-4133-8BBA-FBF76F8D7E37}"/>
          </ac:spMkLst>
        </pc:spChg>
        <pc:spChg chg="add">
          <ac:chgData name="Попов Никита" userId="5b733744f74d5637" providerId="Windows Live" clId="Web-{F1963957-2778-400B-976D-03020A176784}" dt="2019-01-15T16:37:58.701" v="14"/>
          <ac:spMkLst>
            <pc:docMk/>
            <pc:sldMk cId="0" sldId="263"/>
            <ac:spMk id="16" creationId="{6DBDB63B-9A0A-47CB-A777-1781C6FD3426}"/>
          </ac:spMkLst>
        </pc:spChg>
        <pc:picChg chg="mod">
          <ac:chgData name="Попов Никита" userId="5b733744f74d5637" providerId="Windows Live" clId="Web-{F1963957-2778-400B-976D-03020A176784}" dt="2019-01-15T16:37:58.701" v="14"/>
          <ac:picMkLst>
            <pc:docMk/>
            <pc:sldMk cId="0" sldId="263"/>
            <ac:picMk id="5" creationId="{00000000-0000-0000-0000-000000000000}"/>
          </ac:picMkLst>
        </pc:picChg>
      </pc:sldChg>
      <pc:sldChg chg="addSp delSp modSp mod setBg">
        <pc:chgData name="Попов Никита" userId="5b733744f74d5637" providerId="Windows Live" clId="Web-{F1963957-2778-400B-976D-03020A176784}" dt="2019-01-15T16:38:29.545" v="16"/>
        <pc:sldMkLst>
          <pc:docMk/>
          <pc:sldMk cId="0" sldId="264"/>
        </pc:sldMkLst>
        <pc:spChg chg="mod ord">
          <ac:chgData name="Попов Никита" userId="5b733744f74d5637" providerId="Windows Live" clId="Web-{F1963957-2778-400B-976D-03020A176784}" dt="2019-01-15T16:38:29.545" v="16"/>
          <ac:spMkLst>
            <pc:docMk/>
            <pc:sldMk cId="0" sldId="264"/>
            <ac:spMk id="2" creationId="{00000000-0000-0000-0000-000000000000}"/>
          </ac:spMkLst>
        </pc:spChg>
        <pc:spChg chg="del">
          <ac:chgData name="Попов Никита" userId="5b733744f74d5637" providerId="Windows Live" clId="Web-{F1963957-2778-400B-976D-03020A176784}" dt="2019-01-15T16:38:21.279" v="15"/>
          <ac:spMkLst>
            <pc:docMk/>
            <pc:sldMk cId="0" sldId="264"/>
            <ac:spMk id="3" creationId="{00000000-0000-0000-0000-000000000000}"/>
          </ac:spMkLst>
        </pc:spChg>
        <pc:spChg chg="mod">
          <ac:chgData name="Попов Никита" userId="5b733744f74d5637" providerId="Windows Live" clId="Web-{F1963957-2778-400B-976D-03020A176784}" dt="2019-01-15T16:38:29.545" v="16"/>
          <ac:spMkLst>
            <pc:docMk/>
            <pc:sldMk cId="0" sldId="264"/>
            <ac:spMk id="4" creationId="{00000000-0000-0000-0000-000000000000}"/>
          </ac:spMkLst>
        </pc:spChg>
        <pc:spChg chg="add">
          <ac:chgData name="Попов Никита" userId="5b733744f74d5637" providerId="Windows Live" clId="Web-{F1963957-2778-400B-976D-03020A176784}" dt="2019-01-15T16:38:29.545" v="16"/>
          <ac:spMkLst>
            <pc:docMk/>
            <pc:sldMk cId="0" sldId="264"/>
            <ac:spMk id="10" creationId="{861A0104-BF6E-465D-B05F-F41F69B3680A}"/>
          </ac:spMkLst>
        </pc:spChg>
        <pc:spChg chg="add">
          <ac:chgData name="Попов Никита" userId="5b733744f74d5637" providerId="Windows Live" clId="Web-{F1963957-2778-400B-976D-03020A176784}" dt="2019-01-15T16:38:29.545" v="16"/>
          <ac:spMkLst>
            <pc:docMk/>
            <pc:sldMk cId="0" sldId="264"/>
            <ac:spMk id="12" creationId="{03B901C5-8FDC-42CF-AE02-104ECD0C25E5}"/>
          </ac:spMkLst>
        </pc:spChg>
        <pc:spChg chg="add">
          <ac:chgData name="Попов Никита" userId="5b733744f74d5637" providerId="Windows Live" clId="Web-{F1963957-2778-400B-976D-03020A176784}" dt="2019-01-15T16:38:29.545" v="16"/>
          <ac:spMkLst>
            <pc:docMk/>
            <pc:sldMk cId="0" sldId="264"/>
            <ac:spMk id="14" creationId="{45EA45CC-6111-4281-92F6-9BE5B3B6FA49}"/>
          </ac:spMkLst>
        </pc:spChg>
        <pc:spChg chg="add">
          <ac:chgData name="Попов Никита" userId="5b733744f74d5637" providerId="Windows Live" clId="Web-{F1963957-2778-400B-976D-03020A176784}" dt="2019-01-15T16:38:29.545" v="16"/>
          <ac:spMkLst>
            <pc:docMk/>
            <pc:sldMk cId="0" sldId="264"/>
            <ac:spMk id="16" creationId="{A1E0556F-5AB7-4B25-A10B-7B538B88D0FD}"/>
          </ac:spMkLst>
        </pc:spChg>
        <pc:picChg chg="add mod ord">
          <ac:chgData name="Попов Никита" userId="5b733744f74d5637" providerId="Windows Live" clId="Web-{F1963957-2778-400B-976D-03020A176784}" dt="2019-01-15T16:38:29.545" v="16"/>
          <ac:picMkLst>
            <pc:docMk/>
            <pc:sldMk cId="0" sldId="264"/>
            <ac:picMk id="5" creationId="{C1E358F1-82F6-432E-A510-6416834A0B75}"/>
          </ac:picMkLst>
        </pc:picChg>
      </pc:sldChg>
      <pc:sldChg chg="addSp delSp modSp mod setBg modClrScheme chgLayout">
        <pc:chgData name="Попов Никита" userId="5b733744f74d5637" providerId="Windows Live" clId="Web-{F1963957-2778-400B-976D-03020A176784}" dt="2019-01-15T16:39:23.750" v="21" actId="1076"/>
        <pc:sldMkLst>
          <pc:docMk/>
          <pc:sldMk cId="0" sldId="265"/>
        </pc:sldMkLst>
        <pc:spChg chg="mod ord">
          <ac:chgData name="Попов Никита" userId="5b733744f74d5637" providerId="Windows Live" clId="Web-{F1963957-2778-400B-976D-03020A176784}" dt="2019-01-15T16:34:44.136" v="4"/>
          <ac:spMkLst>
            <pc:docMk/>
            <pc:sldMk cId="0" sldId="265"/>
            <ac:spMk id="2" creationId="{00000000-0000-0000-0000-000000000000}"/>
          </ac:spMkLst>
        </pc:spChg>
        <pc:spChg chg="add del mod ord">
          <ac:chgData name="Попов Никита" userId="5b733744f74d5637" providerId="Windows Live" clId="Web-{F1963957-2778-400B-976D-03020A176784}" dt="2019-01-15T16:39:23.750" v="21" actId="1076"/>
          <ac:spMkLst>
            <pc:docMk/>
            <pc:sldMk cId="0" sldId="265"/>
            <ac:spMk id="3" creationId="{00000000-0000-0000-0000-000000000000}"/>
          </ac:spMkLst>
        </pc:spChg>
        <pc:spChg chg="mod ord">
          <ac:chgData name="Попов Никита" userId="5b733744f74d5637" providerId="Windows Live" clId="Web-{F1963957-2778-400B-976D-03020A176784}" dt="2019-01-15T16:34:44.136" v="4"/>
          <ac:spMkLst>
            <pc:docMk/>
            <pc:sldMk cId="0" sldId="265"/>
            <ac:spMk id="4" creationId="{00000000-0000-0000-0000-000000000000}"/>
          </ac:spMkLst>
        </pc:spChg>
        <pc:spChg chg="add del">
          <ac:chgData name="Попов Никита" userId="5b733744f74d5637" providerId="Windows Live" clId="Web-{F1963957-2778-400B-976D-03020A176784}" dt="2019-01-15T16:34:24.136" v="3"/>
          <ac:spMkLst>
            <pc:docMk/>
            <pc:sldMk cId="0" sldId="265"/>
            <ac:spMk id="9" creationId="{A0D70C8A-A50E-4B41-86A2-E2F85581247D}"/>
          </ac:spMkLst>
        </pc:spChg>
        <pc:spChg chg="add del">
          <ac:chgData name="Попов Никита" userId="5b733744f74d5637" providerId="Windows Live" clId="Web-{F1963957-2778-400B-976D-03020A176784}" dt="2019-01-15T16:34:24.136" v="3"/>
          <ac:spMkLst>
            <pc:docMk/>
            <pc:sldMk cId="0" sldId="265"/>
            <ac:spMk id="11" creationId="{A009E310-C7C2-4F23-B466-4417C8ED3B99}"/>
          </ac:spMkLst>
        </pc:spChg>
        <pc:spChg chg="add del">
          <ac:chgData name="Попов Никита" userId="5b733744f74d5637" providerId="Windows Live" clId="Web-{F1963957-2778-400B-976D-03020A176784}" dt="2019-01-15T16:34:24.136" v="3"/>
          <ac:spMkLst>
            <pc:docMk/>
            <pc:sldMk cId="0" sldId="265"/>
            <ac:spMk id="13" creationId="{51A4F4A1-146B-4D29-852A-F60996679785}"/>
          </ac:spMkLst>
        </pc:spChg>
        <pc:spChg chg="add del">
          <ac:chgData name="Попов Никита" userId="5b733744f74d5637" providerId="Windows Live" clId="Web-{F1963957-2778-400B-976D-03020A176784}" dt="2019-01-15T16:34:24.136" v="3"/>
          <ac:spMkLst>
            <pc:docMk/>
            <pc:sldMk cId="0" sldId="265"/>
            <ac:spMk id="15" creationId="{A4C31FF5-F97E-4082-BFC5-A880DB9F3F00}"/>
          </ac:spMkLst>
        </pc:spChg>
        <pc:spChg chg="add del">
          <ac:chgData name="Попов Никита" userId="5b733744f74d5637" providerId="Windows Live" clId="Web-{F1963957-2778-400B-976D-03020A176784}" dt="2019-01-15T16:34:24.136" v="3"/>
          <ac:spMkLst>
            <pc:docMk/>
            <pc:sldMk cId="0" sldId="265"/>
            <ac:spMk id="17" creationId="{6015B4CE-42DE-4E9B-B800-B5B8142E6FCB}"/>
          </ac:spMkLst>
        </pc:spChg>
        <pc:picChg chg="add del mod ord">
          <ac:chgData name="Попов Никита" userId="5b733744f74d5637" providerId="Windows Live" clId="Web-{F1963957-2778-400B-976D-03020A176784}" dt="2019-01-15T16:39:13.811" v="20"/>
          <ac:picMkLst>
            <pc:docMk/>
            <pc:sldMk cId="0" sldId="265"/>
            <ac:picMk id="5" creationId="{9E00BABF-B8DF-4788-86D2-D6A6F013C611}"/>
          </ac:picMkLst>
        </pc:picChg>
      </pc:sldChg>
      <pc:sldChg chg="addSp modSp mod setBg delDesignElem">
        <pc:chgData name="Попов Никита" userId="5b733744f74d5637" providerId="Windows Live" clId="Web-{F1963957-2778-400B-976D-03020A176784}" dt="2019-01-15T16:35:49.856" v="9"/>
        <pc:sldMkLst>
          <pc:docMk/>
          <pc:sldMk cId="0" sldId="267"/>
        </pc:sldMkLst>
        <pc:spChg chg="mod">
          <ac:chgData name="Попов Никита" userId="5b733744f74d5637" providerId="Windows Live" clId="Web-{F1963957-2778-400B-976D-03020A176784}" dt="2019-01-15T16:35:49.856" v="9"/>
          <ac:spMkLst>
            <pc:docMk/>
            <pc:sldMk cId="0" sldId="267"/>
            <ac:spMk id="2" creationId="{00000000-0000-0000-0000-000000000000}"/>
          </ac:spMkLst>
        </pc:spChg>
        <pc:spChg chg="mod">
          <ac:chgData name="Попов Никита" userId="5b733744f74d5637" providerId="Windows Live" clId="Web-{F1963957-2778-400B-976D-03020A176784}" dt="2019-01-15T16:35:49.856" v="9"/>
          <ac:spMkLst>
            <pc:docMk/>
            <pc:sldMk cId="0" sldId="267"/>
            <ac:spMk id="3" creationId="{00000000-0000-0000-0000-000000000000}"/>
          </ac:spMkLst>
        </pc:spChg>
        <pc:spChg chg="add">
          <ac:chgData name="Попов Никита" userId="5b733744f74d5637" providerId="Windows Live" clId="Web-{F1963957-2778-400B-976D-03020A176784}" dt="2019-01-15T16:35:49.856" v="9"/>
          <ac:spMkLst>
            <pc:docMk/>
            <pc:sldMk cId="0" sldId="267"/>
            <ac:spMk id="5" creationId="{A009E310-C7C2-4F23-B466-4417C8ED3B99}"/>
          </ac:spMkLst>
        </pc:spChg>
        <pc:spChg chg="add">
          <ac:chgData name="Попов Никита" userId="5b733744f74d5637" providerId="Windows Live" clId="Web-{F1963957-2778-400B-976D-03020A176784}" dt="2019-01-15T16:35:49.856" v="9"/>
          <ac:spMkLst>
            <pc:docMk/>
            <pc:sldMk cId="0" sldId="267"/>
            <ac:spMk id="6" creationId="{23FB29C5-9E32-4F49-A689-B10EE31E5B31}"/>
          </ac:spMkLst>
        </pc:spChg>
        <pc:spChg chg="add">
          <ac:chgData name="Попов Никита" userId="5b733744f74d5637" providerId="Windows Live" clId="Web-{F1963957-2778-400B-976D-03020A176784}" dt="2019-01-15T16:35:49.856" v="9"/>
          <ac:spMkLst>
            <pc:docMk/>
            <pc:sldMk cId="0" sldId="267"/>
            <ac:spMk id="7" creationId="{A4C31FF5-F97E-4082-BFC5-A880DB9F3F00}"/>
          </ac:spMkLst>
        </pc:spChg>
        <pc:spChg chg="add">
          <ac:chgData name="Попов Никита" userId="5b733744f74d5637" providerId="Windows Live" clId="Web-{F1963957-2778-400B-976D-03020A176784}" dt="2019-01-15T16:33:01.197" v="0"/>
          <ac:spMkLst>
            <pc:docMk/>
            <pc:sldMk cId="0" sldId="267"/>
            <ac:spMk id="8" creationId="{3E25BDA2-3F4D-4B38-90E7-989465ECDDCF}"/>
          </ac:spMkLst>
        </pc:spChg>
        <pc:spChg chg="add">
          <ac:chgData name="Попов Никита" userId="5b733744f74d5637" providerId="Windows Live" clId="Web-{F1963957-2778-400B-976D-03020A176784}" dt="2019-01-15T16:35:49.856" v="9"/>
          <ac:spMkLst>
            <pc:docMk/>
            <pc:sldMk cId="0" sldId="267"/>
            <ac:spMk id="9" creationId="{6015B4CE-42DE-4E9B-B800-B5B8142E6FCB}"/>
          </ac:spMkLst>
        </pc:spChg>
        <pc:spChg chg="add">
          <ac:chgData name="Попов Никита" userId="5b733744f74d5637" providerId="Windows Live" clId="Web-{F1963957-2778-400B-976D-03020A176784}" dt="2019-01-15T16:33:01.197" v="0"/>
          <ac:spMkLst>
            <pc:docMk/>
            <pc:sldMk cId="0" sldId="267"/>
            <ac:spMk id="10" creationId="{F65EEA05-AD42-442F-B6C6-CB9FC289426E}"/>
          </ac:spMkLst>
        </pc:spChg>
        <pc:spChg chg="add">
          <ac:chgData name="Попов Никита" userId="5b733744f74d5637" providerId="Windows Live" clId="Web-{F1963957-2778-400B-976D-03020A176784}" dt="2019-01-15T16:33:01.197" v="0"/>
          <ac:spMkLst>
            <pc:docMk/>
            <pc:sldMk cId="0" sldId="267"/>
            <ac:spMk id="12" creationId="{BC96869A-A70D-42F7-876F-605CB1718F20}"/>
          </ac:spMkLst>
        </pc:spChg>
        <pc:spChg chg="add">
          <ac:chgData name="Попов Никита" userId="5b733744f74d5637" providerId="Windows Live" clId="Web-{F1963957-2778-400B-976D-03020A176784}" dt="2019-01-15T16:33:01.197" v="0"/>
          <ac:spMkLst>
            <pc:docMk/>
            <pc:sldMk cId="0" sldId="267"/>
            <ac:spMk id="14" creationId="{6CD407CC-EF5C-486F-9A14-7F681F986D17}"/>
          </ac:spMkLst>
        </pc:spChg>
        <pc:cxnChg chg="add">
          <ac:chgData name="Попов Никита" userId="5b733744f74d5637" providerId="Windows Live" clId="Web-{F1963957-2778-400B-976D-03020A176784}" dt="2019-01-15T16:33:01.197" v="0"/>
          <ac:cxnSpMkLst>
            <pc:docMk/>
            <pc:sldMk cId="0" sldId="267"/>
            <ac:cxnSpMk id="16" creationId="{0DD76B5F-5BAA-48C6-9065-9AEF15D30B4E}"/>
          </ac:cxnSpMkLst>
        </pc:cxnChg>
      </pc:sldChg>
      <pc:sldChg chg="addSp modSp mod setBg delDesignElem">
        <pc:chgData name="Попов Никита" userId="5b733744f74d5637" providerId="Windows Live" clId="Web-{F1963957-2778-400B-976D-03020A176784}" dt="2019-01-15T16:36:13.372" v="10"/>
        <pc:sldMkLst>
          <pc:docMk/>
          <pc:sldMk cId="0" sldId="271"/>
        </pc:sldMkLst>
        <pc:spChg chg="mod">
          <ac:chgData name="Попов Никита" userId="5b733744f74d5637" providerId="Windows Live" clId="Web-{F1963957-2778-400B-976D-03020A176784}" dt="2019-01-15T16:33:22.135" v="1"/>
          <ac:spMkLst>
            <pc:docMk/>
            <pc:sldMk cId="0" sldId="271"/>
            <ac:spMk id="2" creationId="{00000000-0000-0000-0000-000000000000}"/>
          </ac:spMkLst>
        </pc:spChg>
        <pc:spChg chg="mod">
          <ac:chgData name="Попов Никита" userId="5b733744f74d5637" providerId="Windows Live" clId="Web-{F1963957-2778-400B-976D-03020A176784}" dt="2019-01-15T16:33:22.135" v="1"/>
          <ac:spMkLst>
            <pc:docMk/>
            <pc:sldMk cId="0" sldId="271"/>
            <ac:spMk id="3" creationId="{00000000-0000-0000-0000-000000000000}"/>
          </ac:spMkLst>
        </pc:spChg>
        <pc:spChg chg="add">
          <ac:chgData name="Попов Никита" userId="5b733744f74d5637" providerId="Windows Live" clId="Web-{F1963957-2778-400B-976D-03020A176784}" dt="2019-01-15T16:36:13.372" v="10"/>
          <ac:spMkLst>
            <pc:docMk/>
            <pc:sldMk cId="0" sldId="271"/>
            <ac:spMk id="5" creationId="{A009E310-C7C2-4F23-B466-4417C8ED3B99}"/>
          </ac:spMkLst>
        </pc:spChg>
        <pc:spChg chg="add">
          <ac:chgData name="Попов Никита" userId="5b733744f74d5637" providerId="Windows Live" clId="Web-{F1963957-2778-400B-976D-03020A176784}" dt="2019-01-15T16:36:13.372" v="10"/>
          <ac:spMkLst>
            <pc:docMk/>
            <pc:sldMk cId="0" sldId="271"/>
            <ac:spMk id="6" creationId="{23FB29C5-9E32-4F49-A689-B10EE31E5B31}"/>
          </ac:spMkLst>
        </pc:spChg>
        <pc:spChg chg="add">
          <ac:chgData name="Попов Никита" userId="5b733744f74d5637" providerId="Windows Live" clId="Web-{F1963957-2778-400B-976D-03020A176784}" dt="2019-01-15T16:36:13.372" v="10"/>
          <ac:spMkLst>
            <pc:docMk/>
            <pc:sldMk cId="0" sldId="271"/>
            <ac:spMk id="7" creationId="{A4C31FF5-F97E-4082-BFC5-A880DB9F3F00}"/>
          </ac:spMkLst>
        </pc:spChg>
        <pc:spChg chg="add">
          <ac:chgData name="Попов Никита" userId="5b733744f74d5637" providerId="Windows Live" clId="Web-{F1963957-2778-400B-976D-03020A176784}" dt="2019-01-15T16:33:22.135" v="1"/>
          <ac:spMkLst>
            <pc:docMk/>
            <pc:sldMk cId="0" sldId="271"/>
            <ac:spMk id="8" creationId="{A009E310-C7C2-4F23-B466-4417C8ED3B99}"/>
          </ac:spMkLst>
        </pc:spChg>
        <pc:spChg chg="add">
          <ac:chgData name="Попов Никита" userId="5b733744f74d5637" providerId="Windows Live" clId="Web-{F1963957-2778-400B-976D-03020A176784}" dt="2019-01-15T16:36:13.372" v="10"/>
          <ac:spMkLst>
            <pc:docMk/>
            <pc:sldMk cId="0" sldId="271"/>
            <ac:spMk id="9" creationId="{6015B4CE-42DE-4E9B-B800-B5B8142E6FCB}"/>
          </ac:spMkLst>
        </pc:spChg>
        <pc:spChg chg="add">
          <ac:chgData name="Попов Никита" userId="5b733744f74d5637" providerId="Windows Live" clId="Web-{F1963957-2778-400B-976D-03020A176784}" dt="2019-01-15T16:33:22.135" v="1"/>
          <ac:spMkLst>
            <pc:docMk/>
            <pc:sldMk cId="0" sldId="271"/>
            <ac:spMk id="10" creationId="{51A4F4A1-146B-4D29-852A-F60996679785}"/>
          </ac:spMkLst>
        </pc:spChg>
        <pc:spChg chg="add">
          <ac:chgData name="Попов Никита" userId="5b733744f74d5637" providerId="Windows Live" clId="Web-{F1963957-2778-400B-976D-03020A176784}" dt="2019-01-15T16:33:22.135" v="1"/>
          <ac:spMkLst>
            <pc:docMk/>
            <pc:sldMk cId="0" sldId="271"/>
            <ac:spMk id="12" creationId="{A4C31FF5-F97E-4082-BFC5-A880DB9F3F00}"/>
          </ac:spMkLst>
        </pc:spChg>
        <pc:spChg chg="add">
          <ac:chgData name="Попов Никита" userId="5b733744f74d5637" providerId="Windows Live" clId="Web-{F1963957-2778-400B-976D-03020A176784}" dt="2019-01-15T16:33:22.135" v="1"/>
          <ac:spMkLst>
            <pc:docMk/>
            <pc:sldMk cId="0" sldId="271"/>
            <ac:spMk id="14" creationId="{6015B4CE-42DE-4E9B-B800-B5B8142E6FCB}"/>
          </ac:spMkLst>
        </pc:spChg>
      </pc:sldChg>
      <pc:sldChg chg="addSp delSp modSp mod setBg">
        <pc:chgData name="Попов Никита" userId="5b733744f74d5637" providerId="Windows Live" clId="Web-{F1963957-2778-400B-976D-03020A176784}" dt="2019-01-15T16:36:35.388" v="11"/>
        <pc:sldMkLst>
          <pc:docMk/>
          <pc:sldMk cId="0" sldId="276"/>
        </pc:sldMkLst>
        <pc:spChg chg="mod">
          <ac:chgData name="Попов Никита" userId="5b733744f74d5637" providerId="Windows Live" clId="Web-{F1963957-2778-400B-976D-03020A176784}" dt="2019-01-15T16:36:35.388" v="11"/>
          <ac:spMkLst>
            <pc:docMk/>
            <pc:sldMk cId="0" sldId="276"/>
            <ac:spMk id="2" creationId="{00000000-0000-0000-0000-000000000000}"/>
          </ac:spMkLst>
        </pc:spChg>
        <pc:spChg chg="del mod replId">
          <ac:chgData name="Попов Никита" userId="5b733744f74d5637" providerId="Windows Live" clId="Web-{F1963957-2778-400B-976D-03020A176784}" dt="2019-01-15T16:36:35.388" v="11"/>
          <ac:spMkLst>
            <pc:docMk/>
            <pc:sldMk cId="0" sldId="276"/>
            <ac:spMk id="6" creationId="{00000000-0000-0000-0000-000000000000}"/>
          </ac:spMkLst>
        </pc:spChg>
        <pc:graphicFrameChg chg="add">
          <ac:chgData name="Попов Никита" userId="5b733744f74d5637" providerId="Windows Live" clId="Web-{F1963957-2778-400B-976D-03020A176784}" dt="2019-01-15T16:36:35.388" v="11"/>
          <ac:graphicFrameMkLst>
            <pc:docMk/>
            <pc:sldMk cId="0" sldId="276"/>
            <ac:graphicFrameMk id="5" creationId="{37126BA5-20BC-4004-BBB8-EE0B0A0ACE86}"/>
          </ac:graphicFrameMkLst>
        </pc:graphicFrame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litforums.net/ukraine/1329386233_87.html" TargetMode="External"/><Relationship Id="rId2" Type="http://schemas.openxmlformats.org/officeDocument/2006/relationships/hyperlink" Target="http://www.costumehistory.ru/view_post.php?id=59" TargetMode="External"/><Relationship Id="rId1" Type="http://schemas.openxmlformats.org/officeDocument/2006/relationships/hyperlink" Target="https://militaryarms.ru/simvolika/ukrainskij-nacionalnyj-kostyum/" TargetMode="Externa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litforums.net/ukraine/1329386233_87.html" TargetMode="External"/><Relationship Id="rId2" Type="http://schemas.openxmlformats.org/officeDocument/2006/relationships/hyperlink" Target="http://www.costumehistory.ru/view_post.php?id=59" TargetMode="External"/><Relationship Id="rId1" Type="http://schemas.openxmlformats.org/officeDocument/2006/relationships/hyperlink" Target="https://militaryarms.ru/simvolika/ukrainskij-nacionalnyj-kostyum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BBB87C-7AB2-4D11-AF46-D572E64F09AE}" type="doc">
      <dgm:prSet loTypeId="urn:microsoft.com/office/officeart/2016/7/layout/LinearBlockProcessNumbered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89EF0E0-ACD5-4153-8990-13772099C0D4}">
      <dgm:prSet/>
      <dgm:spPr/>
      <dgm:t>
        <a:bodyPr/>
        <a:lstStyle/>
        <a:p>
          <a:r>
            <a:rPr lang="ru-RU">
              <a:hlinkClick xmlns:r="http://schemas.openxmlformats.org/officeDocument/2006/relationships" r:id="rId1"/>
            </a:rPr>
            <a:t>https://militaryarms.ru/simvolika/ukrainskij-nacionalnyj-kostyum/</a:t>
          </a:r>
          <a:endParaRPr lang="en-US"/>
        </a:p>
      </dgm:t>
    </dgm:pt>
    <dgm:pt modelId="{3746FC10-15C4-4527-B8C6-B5EA56D54763}" type="parTrans" cxnId="{041A7BF8-8EFD-4345-AF0D-0BFB9E92457A}">
      <dgm:prSet/>
      <dgm:spPr/>
      <dgm:t>
        <a:bodyPr/>
        <a:lstStyle/>
        <a:p>
          <a:endParaRPr lang="en-US"/>
        </a:p>
      </dgm:t>
    </dgm:pt>
    <dgm:pt modelId="{4B77D4E9-0F1F-4FD5-A4C7-60512A65EB1D}" type="sibTrans" cxnId="{041A7BF8-8EFD-4345-AF0D-0BFB9E92457A}">
      <dgm:prSet phldrT="01" phldr="0"/>
      <dgm:spPr/>
      <dgm:t>
        <a:bodyPr/>
        <a:lstStyle/>
        <a:p>
          <a:r>
            <a:rPr lang="en-US"/>
            <a:t>01</a:t>
          </a:r>
        </a:p>
      </dgm:t>
    </dgm:pt>
    <dgm:pt modelId="{8714F8D6-25E4-4F8D-9CE5-55571C5B7A9D}">
      <dgm:prSet/>
      <dgm:spPr/>
      <dgm:t>
        <a:bodyPr/>
        <a:lstStyle/>
        <a:p>
          <a:r>
            <a:rPr lang="ru-RU">
              <a:hlinkClick xmlns:r="http://schemas.openxmlformats.org/officeDocument/2006/relationships" r:id="rId2"/>
            </a:rPr>
            <a:t>http://www.costumehistory.ru/view_post.php?id=59</a:t>
          </a:r>
          <a:endParaRPr lang="en-US"/>
        </a:p>
      </dgm:t>
    </dgm:pt>
    <dgm:pt modelId="{21510475-A070-4A04-980C-5613541AB5AB}" type="parTrans" cxnId="{8C4909E6-2C65-4AB9-9405-971491FBD8E6}">
      <dgm:prSet/>
      <dgm:spPr/>
      <dgm:t>
        <a:bodyPr/>
        <a:lstStyle/>
        <a:p>
          <a:endParaRPr lang="en-US"/>
        </a:p>
      </dgm:t>
    </dgm:pt>
    <dgm:pt modelId="{7CCC6622-9D86-430A-AC83-ED6AE3B18E32}" type="sibTrans" cxnId="{8C4909E6-2C65-4AB9-9405-971491FBD8E6}">
      <dgm:prSet phldrT="02" phldr="0"/>
      <dgm:spPr/>
      <dgm:t>
        <a:bodyPr/>
        <a:lstStyle/>
        <a:p>
          <a:r>
            <a:rPr lang="en-US"/>
            <a:t>02</a:t>
          </a:r>
        </a:p>
      </dgm:t>
    </dgm:pt>
    <dgm:pt modelId="{F8AF1EBC-50DC-4E37-A18B-55CCB0320620}">
      <dgm:prSet/>
      <dgm:spPr/>
      <dgm:t>
        <a:bodyPr/>
        <a:lstStyle/>
        <a:p>
          <a:r>
            <a:rPr lang="ru-RU">
              <a:hlinkClick xmlns:r="http://schemas.openxmlformats.org/officeDocument/2006/relationships" r:id="rId3"/>
            </a:rPr>
            <a:t>https://www.politforums.net/ukraine/1329386233_87.html</a:t>
          </a:r>
          <a:endParaRPr lang="en-US"/>
        </a:p>
      </dgm:t>
    </dgm:pt>
    <dgm:pt modelId="{6196B28D-AADB-41CB-B83C-431C081255E0}" type="parTrans" cxnId="{6CEB7A72-E131-49E2-84C0-63EF303CBE46}">
      <dgm:prSet/>
      <dgm:spPr/>
      <dgm:t>
        <a:bodyPr/>
        <a:lstStyle/>
        <a:p>
          <a:endParaRPr lang="en-US"/>
        </a:p>
      </dgm:t>
    </dgm:pt>
    <dgm:pt modelId="{7E26AAA6-87F7-4B35-AAD8-42EAC19C573F}" type="sibTrans" cxnId="{6CEB7A72-E131-49E2-84C0-63EF303CBE46}">
      <dgm:prSet phldrT="03" phldr="0"/>
      <dgm:spPr/>
      <dgm:t>
        <a:bodyPr/>
        <a:lstStyle/>
        <a:p>
          <a:r>
            <a:rPr lang="en-US"/>
            <a:t>03</a:t>
          </a:r>
        </a:p>
      </dgm:t>
    </dgm:pt>
    <dgm:pt modelId="{478B235F-92F9-47A0-B7A2-9A602FB08AF5}">
      <dgm:prSet/>
      <dgm:spPr/>
      <dgm:t>
        <a:bodyPr/>
        <a:lstStyle/>
        <a:p>
          <a:r>
            <a:rPr lang="ru-RU"/>
            <a:t>https://womanadvice.ru/ukrainskiy-narodnyy-kostyum</a:t>
          </a:r>
          <a:endParaRPr lang="en-US"/>
        </a:p>
      </dgm:t>
    </dgm:pt>
    <dgm:pt modelId="{C8AC21D9-EDFE-45F2-9440-9AFD11E69225}" type="parTrans" cxnId="{37AE2CB2-1D5E-4A6B-AE06-FC4887B40DC5}">
      <dgm:prSet/>
      <dgm:spPr/>
      <dgm:t>
        <a:bodyPr/>
        <a:lstStyle/>
        <a:p>
          <a:endParaRPr lang="en-US"/>
        </a:p>
      </dgm:t>
    </dgm:pt>
    <dgm:pt modelId="{04CEC4C1-1458-4335-853D-E9244873E713}" type="sibTrans" cxnId="{37AE2CB2-1D5E-4A6B-AE06-FC4887B40DC5}">
      <dgm:prSet phldrT="04" phldr="0"/>
      <dgm:spPr/>
      <dgm:t>
        <a:bodyPr/>
        <a:lstStyle/>
        <a:p>
          <a:r>
            <a:rPr lang="en-US"/>
            <a:t>04</a:t>
          </a:r>
        </a:p>
      </dgm:t>
    </dgm:pt>
    <dgm:pt modelId="{F542844F-92AB-45B0-A66A-FE9655B4B6E9}" type="pres">
      <dgm:prSet presAssocID="{8EBBB87C-7AB2-4D11-AF46-D572E64F09AE}" presName="Name0" presStyleCnt="0">
        <dgm:presLayoutVars>
          <dgm:animLvl val="lvl"/>
          <dgm:resizeHandles val="exact"/>
        </dgm:presLayoutVars>
      </dgm:prSet>
      <dgm:spPr/>
    </dgm:pt>
    <dgm:pt modelId="{EAB96F3A-0B13-4CA7-B63D-FEEA0F41CB10}" type="pres">
      <dgm:prSet presAssocID="{889EF0E0-ACD5-4153-8990-13772099C0D4}" presName="compositeNode" presStyleCnt="0">
        <dgm:presLayoutVars>
          <dgm:bulletEnabled val="1"/>
        </dgm:presLayoutVars>
      </dgm:prSet>
      <dgm:spPr/>
    </dgm:pt>
    <dgm:pt modelId="{FE48C06F-0547-4993-9CAC-05E71A7EC95B}" type="pres">
      <dgm:prSet presAssocID="{889EF0E0-ACD5-4153-8990-13772099C0D4}" presName="bgRect" presStyleLbl="alignNode1" presStyleIdx="0" presStyleCnt="4"/>
      <dgm:spPr/>
    </dgm:pt>
    <dgm:pt modelId="{D91B3CCB-CF6F-48BF-9B4D-C4BC2A9B801E}" type="pres">
      <dgm:prSet presAssocID="{4B77D4E9-0F1F-4FD5-A4C7-60512A65EB1D}" presName="sibTransNodeRect" presStyleLbl="alignNode1" presStyleIdx="0" presStyleCnt="4">
        <dgm:presLayoutVars>
          <dgm:chMax val="0"/>
          <dgm:bulletEnabled val="1"/>
        </dgm:presLayoutVars>
      </dgm:prSet>
      <dgm:spPr/>
    </dgm:pt>
    <dgm:pt modelId="{FADA71F4-070B-45A7-A1ED-469223F92EB6}" type="pres">
      <dgm:prSet presAssocID="{889EF0E0-ACD5-4153-8990-13772099C0D4}" presName="nodeRect" presStyleLbl="alignNode1" presStyleIdx="0" presStyleCnt="4">
        <dgm:presLayoutVars>
          <dgm:bulletEnabled val="1"/>
        </dgm:presLayoutVars>
      </dgm:prSet>
      <dgm:spPr/>
    </dgm:pt>
    <dgm:pt modelId="{DB0ED1C0-190B-4238-B71E-19D51E5312F9}" type="pres">
      <dgm:prSet presAssocID="{4B77D4E9-0F1F-4FD5-A4C7-60512A65EB1D}" presName="sibTrans" presStyleCnt="0"/>
      <dgm:spPr/>
    </dgm:pt>
    <dgm:pt modelId="{32899B26-DA1A-418C-997C-B1683ABCBB7A}" type="pres">
      <dgm:prSet presAssocID="{8714F8D6-25E4-4F8D-9CE5-55571C5B7A9D}" presName="compositeNode" presStyleCnt="0">
        <dgm:presLayoutVars>
          <dgm:bulletEnabled val="1"/>
        </dgm:presLayoutVars>
      </dgm:prSet>
      <dgm:spPr/>
    </dgm:pt>
    <dgm:pt modelId="{C5396A59-DFA3-4C3B-852A-A2DAC3ED38BB}" type="pres">
      <dgm:prSet presAssocID="{8714F8D6-25E4-4F8D-9CE5-55571C5B7A9D}" presName="bgRect" presStyleLbl="alignNode1" presStyleIdx="1" presStyleCnt="4"/>
      <dgm:spPr/>
    </dgm:pt>
    <dgm:pt modelId="{D4D7825A-135B-4897-985A-1C354011D8F5}" type="pres">
      <dgm:prSet presAssocID="{7CCC6622-9D86-430A-AC83-ED6AE3B18E32}" presName="sibTransNodeRect" presStyleLbl="alignNode1" presStyleIdx="1" presStyleCnt="4">
        <dgm:presLayoutVars>
          <dgm:chMax val="0"/>
          <dgm:bulletEnabled val="1"/>
        </dgm:presLayoutVars>
      </dgm:prSet>
      <dgm:spPr/>
    </dgm:pt>
    <dgm:pt modelId="{19B15BAE-43B5-408C-95DD-7F82D01F8A13}" type="pres">
      <dgm:prSet presAssocID="{8714F8D6-25E4-4F8D-9CE5-55571C5B7A9D}" presName="nodeRect" presStyleLbl="alignNode1" presStyleIdx="1" presStyleCnt="4">
        <dgm:presLayoutVars>
          <dgm:bulletEnabled val="1"/>
        </dgm:presLayoutVars>
      </dgm:prSet>
      <dgm:spPr/>
    </dgm:pt>
    <dgm:pt modelId="{AB01D65F-56AB-4CB7-9B1F-9D8D3AD510AC}" type="pres">
      <dgm:prSet presAssocID="{7CCC6622-9D86-430A-AC83-ED6AE3B18E32}" presName="sibTrans" presStyleCnt="0"/>
      <dgm:spPr/>
    </dgm:pt>
    <dgm:pt modelId="{393C7C6B-1EDC-4B27-8EB0-700C1362E0B9}" type="pres">
      <dgm:prSet presAssocID="{F8AF1EBC-50DC-4E37-A18B-55CCB0320620}" presName="compositeNode" presStyleCnt="0">
        <dgm:presLayoutVars>
          <dgm:bulletEnabled val="1"/>
        </dgm:presLayoutVars>
      </dgm:prSet>
      <dgm:spPr/>
    </dgm:pt>
    <dgm:pt modelId="{3E2DAFF9-53E5-48E4-8B00-CF8A8D573ECD}" type="pres">
      <dgm:prSet presAssocID="{F8AF1EBC-50DC-4E37-A18B-55CCB0320620}" presName="bgRect" presStyleLbl="alignNode1" presStyleIdx="2" presStyleCnt="4"/>
      <dgm:spPr/>
    </dgm:pt>
    <dgm:pt modelId="{6777E4C0-F50D-442D-BF4E-8AB718E161C3}" type="pres">
      <dgm:prSet presAssocID="{7E26AAA6-87F7-4B35-AAD8-42EAC19C573F}" presName="sibTransNodeRect" presStyleLbl="alignNode1" presStyleIdx="2" presStyleCnt="4">
        <dgm:presLayoutVars>
          <dgm:chMax val="0"/>
          <dgm:bulletEnabled val="1"/>
        </dgm:presLayoutVars>
      </dgm:prSet>
      <dgm:spPr/>
    </dgm:pt>
    <dgm:pt modelId="{A1263071-141F-4A3B-B42C-E64E91C26312}" type="pres">
      <dgm:prSet presAssocID="{F8AF1EBC-50DC-4E37-A18B-55CCB0320620}" presName="nodeRect" presStyleLbl="alignNode1" presStyleIdx="2" presStyleCnt="4">
        <dgm:presLayoutVars>
          <dgm:bulletEnabled val="1"/>
        </dgm:presLayoutVars>
      </dgm:prSet>
      <dgm:spPr/>
    </dgm:pt>
    <dgm:pt modelId="{A12B207D-FDD4-494A-AFC1-A9928084F93D}" type="pres">
      <dgm:prSet presAssocID="{7E26AAA6-87F7-4B35-AAD8-42EAC19C573F}" presName="sibTrans" presStyleCnt="0"/>
      <dgm:spPr/>
    </dgm:pt>
    <dgm:pt modelId="{90303CD4-72B0-44A7-A788-A2A1828A4355}" type="pres">
      <dgm:prSet presAssocID="{478B235F-92F9-47A0-B7A2-9A602FB08AF5}" presName="compositeNode" presStyleCnt="0">
        <dgm:presLayoutVars>
          <dgm:bulletEnabled val="1"/>
        </dgm:presLayoutVars>
      </dgm:prSet>
      <dgm:spPr/>
    </dgm:pt>
    <dgm:pt modelId="{1FC90ED2-9D51-4D26-9D9B-EA0E112F9A24}" type="pres">
      <dgm:prSet presAssocID="{478B235F-92F9-47A0-B7A2-9A602FB08AF5}" presName="bgRect" presStyleLbl="alignNode1" presStyleIdx="3" presStyleCnt="4"/>
      <dgm:spPr/>
    </dgm:pt>
    <dgm:pt modelId="{9C02E7EF-9667-49AA-94EF-9293FE874788}" type="pres">
      <dgm:prSet presAssocID="{04CEC4C1-1458-4335-853D-E9244873E713}" presName="sibTransNodeRect" presStyleLbl="alignNode1" presStyleIdx="3" presStyleCnt="4">
        <dgm:presLayoutVars>
          <dgm:chMax val="0"/>
          <dgm:bulletEnabled val="1"/>
        </dgm:presLayoutVars>
      </dgm:prSet>
      <dgm:spPr/>
    </dgm:pt>
    <dgm:pt modelId="{6D0F2413-4160-4BBA-9A23-F2B0F9A42859}" type="pres">
      <dgm:prSet presAssocID="{478B235F-92F9-47A0-B7A2-9A602FB08AF5}" presName="nodeRect" presStyleLbl="alignNode1" presStyleIdx="3" presStyleCnt="4">
        <dgm:presLayoutVars>
          <dgm:bulletEnabled val="1"/>
        </dgm:presLayoutVars>
      </dgm:prSet>
      <dgm:spPr/>
    </dgm:pt>
  </dgm:ptLst>
  <dgm:cxnLst>
    <dgm:cxn modelId="{DAD3DE33-77C9-4E82-B5DB-6BCB4B13A108}" type="presOf" srcId="{7E26AAA6-87F7-4B35-AAD8-42EAC19C573F}" destId="{6777E4C0-F50D-442D-BF4E-8AB718E161C3}" srcOrd="0" destOrd="0" presId="urn:microsoft.com/office/officeart/2016/7/layout/LinearBlockProcessNumbered"/>
    <dgm:cxn modelId="{C1D2203C-CA97-4D20-8D06-7AB4014D7749}" type="presOf" srcId="{F8AF1EBC-50DC-4E37-A18B-55CCB0320620}" destId="{A1263071-141F-4A3B-B42C-E64E91C26312}" srcOrd="1" destOrd="0" presId="urn:microsoft.com/office/officeart/2016/7/layout/LinearBlockProcessNumbered"/>
    <dgm:cxn modelId="{567A6662-938C-43AC-BCB0-B6F0E4B560F4}" type="presOf" srcId="{889EF0E0-ACD5-4153-8990-13772099C0D4}" destId="{FADA71F4-070B-45A7-A1ED-469223F92EB6}" srcOrd="1" destOrd="0" presId="urn:microsoft.com/office/officeart/2016/7/layout/LinearBlockProcessNumbered"/>
    <dgm:cxn modelId="{A3372A45-0F5C-4751-93B0-08EB77162D8E}" type="presOf" srcId="{F8AF1EBC-50DC-4E37-A18B-55CCB0320620}" destId="{3E2DAFF9-53E5-48E4-8B00-CF8A8D573ECD}" srcOrd="0" destOrd="0" presId="urn:microsoft.com/office/officeart/2016/7/layout/LinearBlockProcessNumbered"/>
    <dgm:cxn modelId="{078F2C46-4F2B-46FC-A75B-E16A6C6711D8}" type="presOf" srcId="{478B235F-92F9-47A0-B7A2-9A602FB08AF5}" destId="{1FC90ED2-9D51-4D26-9D9B-EA0E112F9A24}" srcOrd="0" destOrd="0" presId="urn:microsoft.com/office/officeart/2016/7/layout/LinearBlockProcessNumbered"/>
    <dgm:cxn modelId="{17464147-F0A3-4A8F-9401-BD2CC8B8DFF6}" type="presOf" srcId="{7CCC6622-9D86-430A-AC83-ED6AE3B18E32}" destId="{D4D7825A-135B-4897-985A-1C354011D8F5}" srcOrd="0" destOrd="0" presId="urn:microsoft.com/office/officeart/2016/7/layout/LinearBlockProcessNumbered"/>
    <dgm:cxn modelId="{6CEB7A72-E131-49E2-84C0-63EF303CBE46}" srcId="{8EBBB87C-7AB2-4D11-AF46-D572E64F09AE}" destId="{F8AF1EBC-50DC-4E37-A18B-55CCB0320620}" srcOrd="2" destOrd="0" parTransId="{6196B28D-AADB-41CB-B83C-431C081255E0}" sibTransId="{7E26AAA6-87F7-4B35-AAD8-42EAC19C573F}"/>
    <dgm:cxn modelId="{0625B574-9976-405F-A8B8-4567F7498D68}" type="presOf" srcId="{8714F8D6-25E4-4F8D-9CE5-55571C5B7A9D}" destId="{19B15BAE-43B5-408C-95DD-7F82D01F8A13}" srcOrd="1" destOrd="0" presId="urn:microsoft.com/office/officeart/2016/7/layout/LinearBlockProcessNumbered"/>
    <dgm:cxn modelId="{E8B1EA79-1FFC-456A-AA13-944906DB9FE6}" type="presOf" srcId="{04CEC4C1-1458-4335-853D-E9244873E713}" destId="{9C02E7EF-9667-49AA-94EF-9293FE874788}" srcOrd="0" destOrd="0" presId="urn:microsoft.com/office/officeart/2016/7/layout/LinearBlockProcessNumbered"/>
    <dgm:cxn modelId="{A6A7519C-B90B-4500-98EC-4928DDD3380B}" type="presOf" srcId="{8714F8D6-25E4-4F8D-9CE5-55571C5B7A9D}" destId="{C5396A59-DFA3-4C3B-852A-A2DAC3ED38BB}" srcOrd="0" destOrd="0" presId="urn:microsoft.com/office/officeart/2016/7/layout/LinearBlockProcessNumbered"/>
    <dgm:cxn modelId="{DB1461AE-9335-499A-9AD4-40996A5EB4CC}" type="presOf" srcId="{478B235F-92F9-47A0-B7A2-9A602FB08AF5}" destId="{6D0F2413-4160-4BBA-9A23-F2B0F9A42859}" srcOrd="1" destOrd="0" presId="urn:microsoft.com/office/officeart/2016/7/layout/LinearBlockProcessNumbered"/>
    <dgm:cxn modelId="{37AE2CB2-1D5E-4A6B-AE06-FC4887B40DC5}" srcId="{8EBBB87C-7AB2-4D11-AF46-D572E64F09AE}" destId="{478B235F-92F9-47A0-B7A2-9A602FB08AF5}" srcOrd="3" destOrd="0" parTransId="{C8AC21D9-EDFE-45F2-9440-9AFD11E69225}" sibTransId="{04CEC4C1-1458-4335-853D-E9244873E713}"/>
    <dgm:cxn modelId="{A5085EBD-5FDF-478D-9124-C5C5AAF8A990}" type="presOf" srcId="{889EF0E0-ACD5-4153-8990-13772099C0D4}" destId="{FE48C06F-0547-4993-9CAC-05E71A7EC95B}" srcOrd="0" destOrd="0" presId="urn:microsoft.com/office/officeart/2016/7/layout/LinearBlockProcessNumbered"/>
    <dgm:cxn modelId="{389549BE-6B90-47A8-8698-6482AD7E21DD}" type="presOf" srcId="{4B77D4E9-0F1F-4FD5-A4C7-60512A65EB1D}" destId="{D91B3CCB-CF6F-48BF-9B4D-C4BC2A9B801E}" srcOrd="0" destOrd="0" presId="urn:microsoft.com/office/officeart/2016/7/layout/LinearBlockProcessNumbered"/>
    <dgm:cxn modelId="{0C3E1FCA-2D58-45E8-873B-FED2FD7E5EC9}" type="presOf" srcId="{8EBBB87C-7AB2-4D11-AF46-D572E64F09AE}" destId="{F542844F-92AB-45B0-A66A-FE9655B4B6E9}" srcOrd="0" destOrd="0" presId="urn:microsoft.com/office/officeart/2016/7/layout/LinearBlockProcessNumbered"/>
    <dgm:cxn modelId="{8C4909E6-2C65-4AB9-9405-971491FBD8E6}" srcId="{8EBBB87C-7AB2-4D11-AF46-D572E64F09AE}" destId="{8714F8D6-25E4-4F8D-9CE5-55571C5B7A9D}" srcOrd="1" destOrd="0" parTransId="{21510475-A070-4A04-980C-5613541AB5AB}" sibTransId="{7CCC6622-9D86-430A-AC83-ED6AE3B18E32}"/>
    <dgm:cxn modelId="{041A7BF8-8EFD-4345-AF0D-0BFB9E92457A}" srcId="{8EBBB87C-7AB2-4D11-AF46-D572E64F09AE}" destId="{889EF0E0-ACD5-4153-8990-13772099C0D4}" srcOrd="0" destOrd="0" parTransId="{3746FC10-15C4-4527-B8C6-B5EA56D54763}" sibTransId="{4B77D4E9-0F1F-4FD5-A4C7-60512A65EB1D}"/>
    <dgm:cxn modelId="{A6769E9E-3DF5-4A26-A702-1816C282A57D}" type="presParOf" srcId="{F542844F-92AB-45B0-A66A-FE9655B4B6E9}" destId="{EAB96F3A-0B13-4CA7-B63D-FEEA0F41CB10}" srcOrd="0" destOrd="0" presId="urn:microsoft.com/office/officeart/2016/7/layout/LinearBlockProcessNumbered"/>
    <dgm:cxn modelId="{C479B0AA-A399-463B-9DE2-9B7A18329992}" type="presParOf" srcId="{EAB96F3A-0B13-4CA7-B63D-FEEA0F41CB10}" destId="{FE48C06F-0547-4993-9CAC-05E71A7EC95B}" srcOrd="0" destOrd="0" presId="urn:microsoft.com/office/officeart/2016/7/layout/LinearBlockProcessNumbered"/>
    <dgm:cxn modelId="{741BAA9F-763A-4A30-8BCA-8C50F7FD8BE2}" type="presParOf" srcId="{EAB96F3A-0B13-4CA7-B63D-FEEA0F41CB10}" destId="{D91B3CCB-CF6F-48BF-9B4D-C4BC2A9B801E}" srcOrd="1" destOrd="0" presId="urn:microsoft.com/office/officeart/2016/7/layout/LinearBlockProcessNumbered"/>
    <dgm:cxn modelId="{3E3D9427-E0AD-482C-A20B-08A3999ABDEE}" type="presParOf" srcId="{EAB96F3A-0B13-4CA7-B63D-FEEA0F41CB10}" destId="{FADA71F4-070B-45A7-A1ED-469223F92EB6}" srcOrd="2" destOrd="0" presId="urn:microsoft.com/office/officeart/2016/7/layout/LinearBlockProcessNumbered"/>
    <dgm:cxn modelId="{EE773E95-7855-4475-965C-68A5A0AAF9FA}" type="presParOf" srcId="{F542844F-92AB-45B0-A66A-FE9655B4B6E9}" destId="{DB0ED1C0-190B-4238-B71E-19D51E5312F9}" srcOrd="1" destOrd="0" presId="urn:microsoft.com/office/officeart/2016/7/layout/LinearBlockProcessNumbered"/>
    <dgm:cxn modelId="{544A4687-B295-4819-8A31-750BDF3A2F49}" type="presParOf" srcId="{F542844F-92AB-45B0-A66A-FE9655B4B6E9}" destId="{32899B26-DA1A-418C-997C-B1683ABCBB7A}" srcOrd="2" destOrd="0" presId="urn:microsoft.com/office/officeart/2016/7/layout/LinearBlockProcessNumbered"/>
    <dgm:cxn modelId="{C4BA1E1D-73EF-4B42-A788-6088C3D091FC}" type="presParOf" srcId="{32899B26-DA1A-418C-997C-B1683ABCBB7A}" destId="{C5396A59-DFA3-4C3B-852A-A2DAC3ED38BB}" srcOrd="0" destOrd="0" presId="urn:microsoft.com/office/officeart/2016/7/layout/LinearBlockProcessNumbered"/>
    <dgm:cxn modelId="{11864A8A-23C4-4250-8DD6-D8675217C5C1}" type="presParOf" srcId="{32899B26-DA1A-418C-997C-B1683ABCBB7A}" destId="{D4D7825A-135B-4897-985A-1C354011D8F5}" srcOrd="1" destOrd="0" presId="urn:microsoft.com/office/officeart/2016/7/layout/LinearBlockProcessNumbered"/>
    <dgm:cxn modelId="{FEDA9128-F86F-4F94-B03A-01DC15D4413C}" type="presParOf" srcId="{32899B26-DA1A-418C-997C-B1683ABCBB7A}" destId="{19B15BAE-43B5-408C-95DD-7F82D01F8A13}" srcOrd="2" destOrd="0" presId="urn:microsoft.com/office/officeart/2016/7/layout/LinearBlockProcessNumbered"/>
    <dgm:cxn modelId="{20D4545E-238B-4974-9B7B-1094DE91198D}" type="presParOf" srcId="{F542844F-92AB-45B0-A66A-FE9655B4B6E9}" destId="{AB01D65F-56AB-4CB7-9B1F-9D8D3AD510AC}" srcOrd="3" destOrd="0" presId="urn:microsoft.com/office/officeart/2016/7/layout/LinearBlockProcessNumbered"/>
    <dgm:cxn modelId="{CF8B2589-11BA-4EB3-B05B-6630874DF49B}" type="presParOf" srcId="{F542844F-92AB-45B0-A66A-FE9655B4B6E9}" destId="{393C7C6B-1EDC-4B27-8EB0-700C1362E0B9}" srcOrd="4" destOrd="0" presId="urn:microsoft.com/office/officeart/2016/7/layout/LinearBlockProcessNumbered"/>
    <dgm:cxn modelId="{13B78A33-F68B-478B-A518-6ED485C210C9}" type="presParOf" srcId="{393C7C6B-1EDC-4B27-8EB0-700C1362E0B9}" destId="{3E2DAFF9-53E5-48E4-8B00-CF8A8D573ECD}" srcOrd="0" destOrd="0" presId="urn:microsoft.com/office/officeart/2016/7/layout/LinearBlockProcessNumbered"/>
    <dgm:cxn modelId="{AAB44987-076A-4A3F-B0B8-C17DEEF5BB8D}" type="presParOf" srcId="{393C7C6B-1EDC-4B27-8EB0-700C1362E0B9}" destId="{6777E4C0-F50D-442D-BF4E-8AB718E161C3}" srcOrd="1" destOrd="0" presId="urn:microsoft.com/office/officeart/2016/7/layout/LinearBlockProcessNumbered"/>
    <dgm:cxn modelId="{EB7A8117-D90B-4E6F-B736-B36EAA85F477}" type="presParOf" srcId="{393C7C6B-1EDC-4B27-8EB0-700C1362E0B9}" destId="{A1263071-141F-4A3B-B42C-E64E91C26312}" srcOrd="2" destOrd="0" presId="urn:microsoft.com/office/officeart/2016/7/layout/LinearBlockProcessNumbered"/>
    <dgm:cxn modelId="{D63D77C2-CC89-473F-B2C1-B2813E570DC3}" type="presParOf" srcId="{F542844F-92AB-45B0-A66A-FE9655B4B6E9}" destId="{A12B207D-FDD4-494A-AFC1-A9928084F93D}" srcOrd="5" destOrd="0" presId="urn:microsoft.com/office/officeart/2016/7/layout/LinearBlockProcessNumbered"/>
    <dgm:cxn modelId="{8BF21387-68A3-47B9-ADD0-EC00E5D7D7C0}" type="presParOf" srcId="{F542844F-92AB-45B0-A66A-FE9655B4B6E9}" destId="{90303CD4-72B0-44A7-A788-A2A1828A4355}" srcOrd="6" destOrd="0" presId="urn:microsoft.com/office/officeart/2016/7/layout/LinearBlockProcessNumbered"/>
    <dgm:cxn modelId="{12EF2AB8-98DE-4C4F-8064-41CC83BFBAED}" type="presParOf" srcId="{90303CD4-72B0-44A7-A788-A2A1828A4355}" destId="{1FC90ED2-9D51-4D26-9D9B-EA0E112F9A24}" srcOrd="0" destOrd="0" presId="urn:microsoft.com/office/officeart/2016/7/layout/LinearBlockProcessNumbered"/>
    <dgm:cxn modelId="{D4CCA41D-FE63-488C-AD1C-E19C01FF7426}" type="presParOf" srcId="{90303CD4-72B0-44A7-A788-A2A1828A4355}" destId="{9C02E7EF-9667-49AA-94EF-9293FE874788}" srcOrd="1" destOrd="0" presId="urn:microsoft.com/office/officeart/2016/7/layout/LinearBlockProcessNumbered"/>
    <dgm:cxn modelId="{BAFE9E95-E6DC-4820-B464-7AAA7568FE27}" type="presParOf" srcId="{90303CD4-72B0-44A7-A788-A2A1828A4355}" destId="{6D0F2413-4160-4BBA-9A23-F2B0F9A42859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48C06F-0547-4993-9CAC-05E71A7EC95B}">
      <dsp:nvSpPr>
        <dsp:cNvPr id="0" name=""/>
        <dsp:cNvSpPr/>
      </dsp:nvSpPr>
      <dsp:spPr>
        <a:xfrm>
          <a:off x="196" y="439503"/>
          <a:ext cx="2372171" cy="284660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318" tIns="0" rIns="234318" bIns="3302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>
              <a:hlinkClick xmlns:r="http://schemas.openxmlformats.org/officeDocument/2006/relationships" r:id="rId1"/>
            </a:rPr>
            <a:t>https://militaryarms.ru/simvolika/ukrainskij-nacionalnyj-kostyum/</a:t>
          </a:r>
          <a:endParaRPr lang="en-US" sz="1100" kern="1200"/>
        </a:p>
      </dsp:txBody>
      <dsp:txXfrm>
        <a:off x="196" y="1578145"/>
        <a:ext cx="2372171" cy="1707963"/>
      </dsp:txXfrm>
    </dsp:sp>
    <dsp:sp modelId="{D91B3CCB-CF6F-48BF-9B4D-C4BC2A9B801E}">
      <dsp:nvSpPr>
        <dsp:cNvPr id="0" name=""/>
        <dsp:cNvSpPr/>
      </dsp:nvSpPr>
      <dsp:spPr>
        <a:xfrm>
          <a:off x="196" y="439503"/>
          <a:ext cx="2372171" cy="1138642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318" tIns="165100" rIns="234318" bIns="165100" numCol="1" spcCol="1270" anchor="ctr" anchorCtr="0">
          <a:noAutofit/>
        </a:bodyPr>
        <a:lstStyle/>
        <a:p>
          <a:pPr marL="0" lvl="0" indent="0" algn="l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900" kern="1200"/>
            <a:t>01</a:t>
          </a:r>
        </a:p>
      </dsp:txBody>
      <dsp:txXfrm>
        <a:off x="196" y="439503"/>
        <a:ext cx="2372171" cy="1138642"/>
      </dsp:txXfrm>
    </dsp:sp>
    <dsp:sp modelId="{C5396A59-DFA3-4C3B-852A-A2DAC3ED38BB}">
      <dsp:nvSpPr>
        <dsp:cNvPr id="0" name=""/>
        <dsp:cNvSpPr/>
      </dsp:nvSpPr>
      <dsp:spPr>
        <a:xfrm>
          <a:off x="2562141" y="439503"/>
          <a:ext cx="2372171" cy="2846605"/>
        </a:xfrm>
        <a:prstGeom prst="rect">
          <a:avLst/>
        </a:prstGeom>
        <a:solidFill>
          <a:schemeClr val="accent2">
            <a:hueOff val="-294232"/>
            <a:satOff val="1406"/>
            <a:lumOff val="1961"/>
            <a:alphaOff val="0"/>
          </a:schemeClr>
        </a:solidFill>
        <a:ln w="12700" cap="flat" cmpd="sng" algn="ctr">
          <a:solidFill>
            <a:schemeClr val="accent2">
              <a:hueOff val="-294232"/>
              <a:satOff val="1406"/>
              <a:lumOff val="196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318" tIns="0" rIns="234318" bIns="3302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>
              <a:hlinkClick xmlns:r="http://schemas.openxmlformats.org/officeDocument/2006/relationships" r:id="rId2"/>
            </a:rPr>
            <a:t>http://www.costumehistory.ru/view_post.php?id=59</a:t>
          </a:r>
          <a:endParaRPr lang="en-US" sz="1100" kern="1200"/>
        </a:p>
      </dsp:txBody>
      <dsp:txXfrm>
        <a:off x="2562141" y="1578145"/>
        <a:ext cx="2372171" cy="1707963"/>
      </dsp:txXfrm>
    </dsp:sp>
    <dsp:sp modelId="{D4D7825A-135B-4897-985A-1C354011D8F5}">
      <dsp:nvSpPr>
        <dsp:cNvPr id="0" name=""/>
        <dsp:cNvSpPr/>
      </dsp:nvSpPr>
      <dsp:spPr>
        <a:xfrm>
          <a:off x="2562141" y="439503"/>
          <a:ext cx="2372171" cy="1138642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318" tIns="165100" rIns="234318" bIns="165100" numCol="1" spcCol="1270" anchor="ctr" anchorCtr="0">
          <a:noAutofit/>
        </a:bodyPr>
        <a:lstStyle/>
        <a:p>
          <a:pPr marL="0" lvl="0" indent="0" algn="l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900" kern="1200"/>
            <a:t>02</a:t>
          </a:r>
        </a:p>
      </dsp:txBody>
      <dsp:txXfrm>
        <a:off x="2562141" y="439503"/>
        <a:ext cx="2372171" cy="1138642"/>
      </dsp:txXfrm>
    </dsp:sp>
    <dsp:sp modelId="{3E2DAFF9-53E5-48E4-8B00-CF8A8D573ECD}">
      <dsp:nvSpPr>
        <dsp:cNvPr id="0" name=""/>
        <dsp:cNvSpPr/>
      </dsp:nvSpPr>
      <dsp:spPr>
        <a:xfrm>
          <a:off x="5124086" y="439503"/>
          <a:ext cx="2372171" cy="2846605"/>
        </a:xfrm>
        <a:prstGeom prst="rect">
          <a:avLst/>
        </a:prstGeom>
        <a:solidFill>
          <a:schemeClr val="accent2">
            <a:hueOff val="-588464"/>
            <a:satOff val="2812"/>
            <a:lumOff val="3922"/>
            <a:alphaOff val="0"/>
          </a:schemeClr>
        </a:solidFill>
        <a:ln w="12700" cap="flat" cmpd="sng" algn="ctr">
          <a:solidFill>
            <a:schemeClr val="accent2">
              <a:hueOff val="-588464"/>
              <a:satOff val="2812"/>
              <a:lumOff val="392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318" tIns="0" rIns="234318" bIns="3302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>
              <a:hlinkClick xmlns:r="http://schemas.openxmlformats.org/officeDocument/2006/relationships" r:id="rId3"/>
            </a:rPr>
            <a:t>https://www.politforums.net/ukraine/1329386233_87.html</a:t>
          </a:r>
          <a:endParaRPr lang="en-US" sz="1100" kern="1200"/>
        </a:p>
      </dsp:txBody>
      <dsp:txXfrm>
        <a:off x="5124086" y="1578145"/>
        <a:ext cx="2372171" cy="1707963"/>
      </dsp:txXfrm>
    </dsp:sp>
    <dsp:sp modelId="{6777E4C0-F50D-442D-BF4E-8AB718E161C3}">
      <dsp:nvSpPr>
        <dsp:cNvPr id="0" name=""/>
        <dsp:cNvSpPr/>
      </dsp:nvSpPr>
      <dsp:spPr>
        <a:xfrm>
          <a:off x="5124086" y="439503"/>
          <a:ext cx="2372171" cy="1138642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318" tIns="165100" rIns="234318" bIns="165100" numCol="1" spcCol="1270" anchor="ctr" anchorCtr="0">
          <a:noAutofit/>
        </a:bodyPr>
        <a:lstStyle/>
        <a:p>
          <a:pPr marL="0" lvl="0" indent="0" algn="l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900" kern="1200"/>
            <a:t>03</a:t>
          </a:r>
        </a:p>
      </dsp:txBody>
      <dsp:txXfrm>
        <a:off x="5124086" y="439503"/>
        <a:ext cx="2372171" cy="1138642"/>
      </dsp:txXfrm>
    </dsp:sp>
    <dsp:sp modelId="{1FC90ED2-9D51-4D26-9D9B-EA0E112F9A24}">
      <dsp:nvSpPr>
        <dsp:cNvPr id="0" name=""/>
        <dsp:cNvSpPr/>
      </dsp:nvSpPr>
      <dsp:spPr>
        <a:xfrm>
          <a:off x="7686032" y="439503"/>
          <a:ext cx="2372171" cy="2846605"/>
        </a:xfrm>
        <a:prstGeom prst="rect">
          <a:avLst/>
        </a:prstGeom>
        <a:solidFill>
          <a:schemeClr val="accent2">
            <a:hueOff val="-882696"/>
            <a:satOff val="4218"/>
            <a:lumOff val="5883"/>
            <a:alphaOff val="0"/>
          </a:schemeClr>
        </a:solidFill>
        <a:ln w="12700" cap="flat" cmpd="sng" algn="ctr">
          <a:solidFill>
            <a:schemeClr val="accent2">
              <a:hueOff val="-882696"/>
              <a:satOff val="4218"/>
              <a:lumOff val="588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318" tIns="0" rIns="234318" bIns="3302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/>
            <a:t>https://womanadvice.ru/ukrainskiy-narodnyy-kostyum</a:t>
          </a:r>
          <a:endParaRPr lang="en-US" sz="1100" kern="1200"/>
        </a:p>
      </dsp:txBody>
      <dsp:txXfrm>
        <a:off x="7686032" y="1578145"/>
        <a:ext cx="2372171" cy="1707963"/>
      </dsp:txXfrm>
    </dsp:sp>
    <dsp:sp modelId="{9C02E7EF-9667-49AA-94EF-9293FE874788}">
      <dsp:nvSpPr>
        <dsp:cNvPr id="0" name=""/>
        <dsp:cNvSpPr/>
      </dsp:nvSpPr>
      <dsp:spPr>
        <a:xfrm>
          <a:off x="7686032" y="439503"/>
          <a:ext cx="2372171" cy="1138642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318" tIns="165100" rIns="234318" bIns="165100" numCol="1" spcCol="1270" anchor="ctr" anchorCtr="0">
          <a:noAutofit/>
        </a:bodyPr>
        <a:lstStyle/>
        <a:p>
          <a:pPr marL="0" lvl="0" indent="0" algn="l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900" kern="1200"/>
            <a:t>04</a:t>
          </a:r>
        </a:p>
      </dsp:txBody>
      <dsp:txXfrm>
        <a:off x="7686032" y="439503"/>
        <a:ext cx="2372171" cy="11386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 noEditPoint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 noEditPoints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A90E1D-DDC1-4756-BA7C-7AD3865BC9BA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 noEditPoints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 noEditPoints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 noEditPoints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 noEditPoint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661DAC-AE79-4296-91FE-6C7FF1C858C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3"/>
          <p:cNvSpPr>
            <a:spLocks noGrp="1" noRot="1" noChangeAspect="1" noEditPoints="1"/>
          </p:cNvSpPr>
          <p:nvPr>
            <p:ph type="sldImg"/>
          </p:nvPr>
        </p:nvSpPr>
        <p:spPr/>
        <p:txBody>
          <a:bodyPr/>
          <a:lstStyle/>
          <a:p/>
        </p:txBody>
      </p:sp>
      <p:sp>
        <p:nvSpPr>
          <p:cNvPr id="3" name="Notes Placeholder 4"/>
          <p:cNvSpPr>
            <a:spLocks noGrp="1" noEditPoints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6"/>
          <p:cNvSpPr>
            <a:spLocks noGrp="1" noEditPoints="1"/>
          </p:cNvSpPr>
          <p:nvPr>
            <p:ph type="sldNum" sz="quarter" idx="5"/>
          </p:nvPr>
        </p:nvSpPr>
        <p:spPr/>
        <p:txBody>
          <a:bodyPr/>
          <a:lstStyle/>
          <a:p>
            <a:fld id="{D994E357-F8C8-4FB5-AA56-39DEBBE867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3"/>
          <p:cNvSpPr>
            <a:spLocks noGrp="1" noRot="1" noChangeAspect="1" noEditPoints="1"/>
          </p:cNvSpPr>
          <p:nvPr>
            <p:ph type="sldImg"/>
          </p:nvPr>
        </p:nvSpPr>
        <p:spPr/>
        <p:txBody>
          <a:bodyPr/>
          <a:lstStyle/>
          <a:p/>
        </p:txBody>
      </p:sp>
      <p:sp>
        <p:nvSpPr>
          <p:cNvPr id="3" name="Notes Placeholder 4"/>
          <p:cNvSpPr>
            <a:spLocks noGrp="1" noEditPoints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6"/>
          <p:cNvSpPr>
            <a:spLocks noGrp="1" noEditPoints="1"/>
          </p:cNvSpPr>
          <p:nvPr>
            <p:ph type="sldNum" sz="quarter" idx="5"/>
          </p:nvPr>
        </p:nvSpPr>
        <p:spPr/>
        <p:txBody>
          <a:bodyPr/>
          <a:lstStyle/>
          <a:p>
            <a:fld id="{39819638-C0A7-4208-B8CC-A91B401276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3"/>
          <p:cNvSpPr>
            <a:spLocks noGrp="1" noRot="1" noChangeAspect="1" noEditPoints="1"/>
          </p:cNvSpPr>
          <p:nvPr>
            <p:ph type="sldImg"/>
          </p:nvPr>
        </p:nvSpPr>
        <p:spPr/>
        <p:txBody>
          <a:bodyPr/>
          <a:lstStyle/>
          <a:p/>
        </p:txBody>
      </p:sp>
      <p:sp>
        <p:nvSpPr>
          <p:cNvPr id="3" name="Notes Placeholder 4"/>
          <p:cNvSpPr>
            <a:spLocks noGrp="1" noEditPoints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6"/>
          <p:cNvSpPr>
            <a:spLocks noGrp="1" noEditPoints="1"/>
          </p:cNvSpPr>
          <p:nvPr>
            <p:ph type="sldNum" sz="quarter" idx="5"/>
          </p:nvPr>
        </p:nvSpPr>
        <p:spPr/>
        <p:txBody>
          <a:bodyPr/>
          <a:lstStyle/>
          <a:p>
            <a:fld id="{9050801C-FB58-4CEF-ABEF-8137FA681F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3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  <p:txBody>
          <a:bodyPr/>
          <a:lstStyle/>
          <a:p/>
        </p:txBody>
      </p:sp>
      <p:sp>
        <p:nvSpPr>
          <p:cNvPr id="3" name="Notes Placeholder 4"/>
          <p:cNvSpPr>
            <a:spLocks noGrp="1" noEditPoints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6"/>
          <p:cNvSpPr>
            <a:spLocks noGrp="1" noEditPoints="1"/>
          </p:cNvSpPr>
          <p:nvPr>
            <p:ph type="sldNum" sz="quarter" idx="5"/>
          </p:nvPr>
        </p:nvSpPr>
        <p:spPr/>
        <p:txBody>
          <a:bodyPr/>
          <a:lstStyle/>
          <a:p>
            <a:fld id="{DDEBB8A0-4213-44DA-B1AD-3F0EA18F24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3"/>
          <p:cNvSpPr>
            <a:spLocks noGrp="1" noRot="1" noChangeAspect="1" noEditPoints="1"/>
          </p:cNvSpPr>
          <p:nvPr>
            <p:ph type="sldImg"/>
          </p:nvPr>
        </p:nvSpPr>
        <p:spPr/>
        <p:txBody>
          <a:bodyPr/>
          <a:lstStyle/>
          <a:p/>
        </p:txBody>
      </p:sp>
      <p:sp>
        <p:nvSpPr>
          <p:cNvPr id="3" name="Notes Placeholder 4"/>
          <p:cNvSpPr>
            <a:spLocks noGrp="1" noEditPoints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6"/>
          <p:cNvSpPr>
            <a:spLocks noGrp="1" noEditPoints="1"/>
          </p:cNvSpPr>
          <p:nvPr>
            <p:ph type="sldNum" sz="quarter" idx="5"/>
          </p:nvPr>
        </p:nvSpPr>
        <p:spPr/>
        <p:txBody>
          <a:bodyPr/>
          <a:lstStyle/>
          <a:p>
            <a:fld id="{6F3FC60D-D48E-4909-B767-DA893A9B32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3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  <p:txBody>
          <a:bodyPr/>
          <a:lstStyle/>
          <a:p/>
        </p:txBody>
      </p:sp>
      <p:sp>
        <p:nvSpPr>
          <p:cNvPr id="3" name="Notes Placeholder 4"/>
          <p:cNvSpPr>
            <a:spLocks noGrp="1" noEditPoints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6"/>
          <p:cNvSpPr>
            <a:spLocks noGrp="1" noEditPoints="1"/>
          </p:cNvSpPr>
          <p:nvPr>
            <p:ph type="sldNum" sz="quarter" idx="5"/>
          </p:nvPr>
        </p:nvSpPr>
        <p:spPr/>
        <p:txBody>
          <a:bodyPr/>
          <a:lstStyle/>
          <a:p>
            <a:fld id="{C200F646-45E8-46E6-B2A6-17053FC9DE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3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  <p:txBody>
          <a:bodyPr/>
          <a:lstStyle/>
          <a:p/>
        </p:txBody>
      </p:sp>
      <p:sp>
        <p:nvSpPr>
          <p:cNvPr id="3" name="Notes Placeholder 4"/>
          <p:cNvSpPr>
            <a:spLocks noGrp="1" noEditPoints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6"/>
          <p:cNvSpPr>
            <a:spLocks noGrp="1" noEditPoints="1"/>
          </p:cNvSpPr>
          <p:nvPr>
            <p:ph type="sldNum" sz="quarter" idx="5"/>
          </p:nvPr>
        </p:nvSpPr>
        <p:spPr/>
        <p:txBody>
          <a:bodyPr/>
          <a:lstStyle/>
          <a:p>
            <a:fld id="{A3BD8C99-50C5-4795-929B-B88D6CC789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3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  <p:txBody>
          <a:bodyPr/>
          <a:lstStyle/>
          <a:p/>
        </p:txBody>
      </p:sp>
      <p:sp>
        <p:nvSpPr>
          <p:cNvPr id="3" name="Notes Placeholder 4"/>
          <p:cNvSpPr>
            <a:spLocks noGrp="1" noEditPoints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6"/>
          <p:cNvSpPr>
            <a:spLocks noGrp="1" noEditPoints="1"/>
          </p:cNvSpPr>
          <p:nvPr>
            <p:ph type="sldNum" sz="quarter" idx="5"/>
          </p:nvPr>
        </p:nvSpPr>
        <p:spPr/>
        <p:txBody>
          <a:bodyPr/>
          <a:lstStyle/>
          <a:p>
            <a:fld id="{D16300C1-4AAC-4BB6-96BA-ABC651E6EA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3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  <p:txBody>
          <a:bodyPr/>
          <a:lstStyle/>
          <a:p/>
        </p:txBody>
      </p:sp>
      <p:sp>
        <p:nvSpPr>
          <p:cNvPr id="3" name="Notes Placeholder 4"/>
          <p:cNvSpPr>
            <a:spLocks noGrp="1" noEditPoints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6"/>
          <p:cNvSpPr>
            <a:spLocks noGrp="1" noEditPoints="1"/>
          </p:cNvSpPr>
          <p:nvPr>
            <p:ph type="sldNum" sz="quarter" idx="5"/>
          </p:nvPr>
        </p:nvSpPr>
        <p:spPr/>
        <p:txBody>
          <a:bodyPr/>
          <a:lstStyle/>
          <a:p>
            <a:fld id="{D0CCCB1D-B597-4E42-87FC-F7662EDF92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3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  <p:txBody>
          <a:bodyPr/>
          <a:lstStyle/>
          <a:p/>
        </p:txBody>
      </p:sp>
      <p:sp>
        <p:nvSpPr>
          <p:cNvPr id="3" name="Notes Placeholder 4"/>
          <p:cNvSpPr>
            <a:spLocks noGrp="1" noEditPoints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6"/>
          <p:cNvSpPr>
            <a:spLocks noGrp="1" noEditPoints="1"/>
          </p:cNvSpPr>
          <p:nvPr>
            <p:ph type="sldNum" sz="quarter" idx="5"/>
          </p:nvPr>
        </p:nvSpPr>
        <p:spPr/>
        <p:txBody>
          <a:bodyPr/>
          <a:lstStyle/>
          <a:p>
            <a:fld id="{897FF20C-C04F-4B82-9094-C8FFE6E10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3"/>
          <p:cNvSpPr>
            <a:spLocks noGrp="1" noRot="1" noChangeAspect="1" noEditPoints="1"/>
          </p:cNvSpPr>
          <p:nvPr>
            <p:ph type="sldImg"/>
          </p:nvPr>
        </p:nvSpPr>
        <p:spPr/>
        <p:txBody>
          <a:bodyPr/>
          <a:lstStyle/>
          <a:p/>
        </p:txBody>
      </p:sp>
      <p:sp>
        <p:nvSpPr>
          <p:cNvPr id="3" name="Notes Placeholder 4"/>
          <p:cNvSpPr>
            <a:spLocks noGrp="1" noEditPoints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6"/>
          <p:cNvSpPr>
            <a:spLocks noGrp="1" noEditPoints="1"/>
          </p:cNvSpPr>
          <p:nvPr>
            <p:ph type="sldNum" sz="quarter" idx="5"/>
          </p:nvPr>
        </p:nvSpPr>
        <p:spPr/>
        <p:txBody>
          <a:bodyPr/>
          <a:lstStyle/>
          <a:p>
            <a:fld id="{68DC8147-000B-4A2A-84B4-0057822D28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3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  <p:txBody>
          <a:bodyPr/>
          <a:lstStyle/>
          <a:p/>
        </p:txBody>
      </p:sp>
      <p:sp>
        <p:nvSpPr>
          <p:cNvPr id="3" name="Notes Placeholder 4"/>
          <p:cNvSpPr>
            <a:spLocks noGrp="1" noEditPoints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6"/>
          <p:cNvSpPr>
            <a:spLocks noGrp="1" noEditPoints="1"/>
          </p:cNvSpPr>
          <p:nvPr>
            <p:ph type="sldNum" sz="quarter" idx="5"/>
          </p:nvPr>
        </p:nvSpPr>
        <p:spPr/>
        <p:txBody>
          <a:bodyPr/>
          <a:lstStyle/>
          <a:p>
            <a:fld id="{F6749805-4968-42C2-BD3A-8B10911EF9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3"/>
          <p:cNvSpPr>
            <a:spLocks noGrp="1" noRot="1" noChangeAspect="1" noEditPoints="1"/>
          </p:cNvSpPr>
          <p:nvPr>
            <p:ph type="sldImg"/>
          </p:nvPr>
        </p:nvSpPr>
        <p:spPr/>
        <p:txBody>
          <a:bodyPr/>
          <a:lstStyle/>
          <a:p/>
        </p:txBody>
      </p:sp>
      <p:sp>
        <p:nvSpPr>
          <p:cNvPr id="3" name="Notes Placeholder 4"/>
          <p:cNvSpPr>
            <a:spLocks noGrp="1" noEditPoints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6"/>
          <p:cNvSpPr>
            <a:spLocks noGrp="1" noEditPoints="1"/>
          </p:cNvSpPr>
          <p:nvPr>
            <p:ph type="sldNum" sz="quarter" idx="5"/>
          </p:nvPr>
        </p:nvSpPr>
        <p:spPr/>
        <p:txBody>
          <a:bodyPr/>
          <a:lstStyle/>
          <a:p>
            <a:fld id="{8B58B057-A634-44C8-B7BA-D22E512939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bmp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bmp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>
            <a:blip r:embed="rId1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 l="0" t="0" r="0" b="0"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/>
        </p:txBody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  <p:txBody>
          <a:bodyPr/>
          <a:lstStyle/>
          <a:p/>
        </p:txBody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  <p:txBody>
          <a:bodyPr/>
          <a:lstStyle/>
          <a:p/>
        </p:txBody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/>
        </p:txBody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 noEditPoints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 noEditPoints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 noEditPoints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71FD7FF2-845F-41B9-944F-35B90659B7D6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21" name="Footer Placeholder 20"/>
          <p:cNvSpPr>
            <a:spLocks noGrp="1" noEditPoints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 noEditPoints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7E345D-6FE0-4977-A3DF-5875ED8E59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 noEditPoints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FD7FF2-845F-41B9-944F-35B90659B7D6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7E345D-6FE0-4977-A3DF-5875ED8E59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 noEditPoints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 noEditPoints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FD7FF2-845F-41B9-944F-35B90659B7D6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7E345D-6FE0-4977-A3DF-5875ED8E59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 noEditPoints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FD7FF2-845F-41B9-944F-35B90659B7D6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7E345D-6FE0-4977-A3DF-5875ED8E59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1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 l="0" t="0" r="0" b="0"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/>
        </p:txBody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  <p:txBody>
          <a:bodyPr/>
          <a:lstStyle/>
          <a:p/>
        </p:txBody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  <p:txBody>
          <a:bodyPr/>
          <a:lstStyle/>
          <a:p/>
        </p:txBody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/>
        </p:txBody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 noEditPoints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Date Placeholder 3"/>
          <p:cNvSpPr>
            <a:spLocks noGrp="1" noEditPoints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1FD7FF2-845F-41B9-944F-35B90659B7D6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 noEditPoints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 noEditPoints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7E345D-6FE0-4977-A3DF-5875ED8E59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 noEditPoints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 noEditPoints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FD7FF2-845F-41B9-944F-35B90659B7D6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6" name="Footer Placeholder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7E345D-6FE0-4977-A3DF-5875ED8E59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 noEditPoints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Content Placeholder 3"/>
          <p:cNvSpPr>
            <a:spLocks noGrp="1" noEditPoints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 noEditPoints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Content Placeholder 5"/>
          <p:cNvSpPr>
            <a:spLocks noGrp="1" noEditPoints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FD7FF2-845F-41B9-944F-35B90659B7D6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8" name="Footer Placeholder 7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7E345D-6FE0-4977-A3DF-5875ED8E59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FD7FF2-845F-41B9-944F-35B90659B7D6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4" name="Footer Placeholder 3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7E345D-6FE0-4977-A3DF-5875ED8E59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FD7FF2-845F-41B9-944F-35B90659B7D6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3" name="Footer Placeholder 2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7E345D-6FE0-4977-A3DF-5875ED8E59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  <p:txBody>
          <a:bodyPr/>
          <a:lstStyle/>
          <a:p/>
        </p:txBody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  <p:txBody>
          <a:bodyPr/>
          <a:lstStyle/>
          <a:p/>
        </p:txBody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/>
        </p:txBody>
      </p:sp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 noEditPoints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 noEditPoints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Date Placeholder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FD7FF2-845F-41B9-944F-35B90659B7D6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6" name="Footer Placeholder 5"/>
          <p:cNvSpPr>
            <a:spLocks noGrp="1" noEditPoints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07E345D-6FE0-4977-A3DF-5875ED8E59A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/>
        </p:txBody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/>
        </p:txBody>
      </p:sp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 noEditPoints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 noEditPoints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Date Placeholder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71FD7FF2-845F-41B9-944F-35B90659B7D6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6" name="Footer Placeholder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7E345D-6FE0-4977-A3DF-5875ED8E59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  <p:txBody>
          <a:bodyPr/>
          <a:lstStyle/>
          <a:p/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  <p:txBody>
          <a:bodyPr/>
          <a:lstStyle/>
          <a:p/>
        </p:txBody>
      </p:sp>
      <p:sp>
        <p:nvSpPr>
          <p:cNvPr id="2" name="Title Placeholder 1"/>
          <p:cNvSpPr>
            <a:spLocks noGrp="1" noEditPoints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 noEditPoints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 noEditPoints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71FD7FF2-845F-41B9-944F-35B90659B7D6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 noEditPoints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 noEditPoints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707E345D-6FE0-4977-A3DF-5875ED8E59A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image" Target="../media/image10.jpeg"/><Relationship Id="rId3" Type="http://schemas.openxmlformats.org/officeDocument/2006/relationships/slideLayout" Target="../slideLayouts/slideLayout5.xml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diagramData" Target="../diagrams/data1.xml"/><Relationship Id="rId2" Type="http://schemas.openxmlformats.org/officeDocument/2006/relationships/diagramLayout" Target="../diagrams/layout1.xml"/><Relationship Id="rId3" Type="http://schemas.openxmlformats.org/officeDocument/2006/relationships/diagramQuickStyle" Target="../diagrams/quickStyle1.xml"/><Relationship Id="rId4" Type="http://schemas.openxmlformats.org/officeDocument/2006/relationships/diagramColors" Target="../diagrams/colors1.xml"/><Relationship Id="rId5" Type="http://schemas.openxmlformats.org/officeDocument/2006/relationships/slideLayout" Target="../slideLayouts/slideLayout2.xml"/><Relationship Id="rId6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4.xml"/><Relationship Id="rId3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4.xml"/><Relationship Id="rId3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4.xml"/><Relationship Id="rId3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4.xml"/><Relationship Id="rId3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bmp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10.xml"/><Relationship Id="rId3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bmp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10.xml"/><Relationship Id="rId3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/>
              <a:t>Folk costumes of Ukraine</a:t>
            </a:r>
            <a:endParaRPr lang="en-US"/>
          </a:p>
        </p:txBody>
      </p:sp>
      <p:sp>
        <p:nvSpPr>
          <p:cNvPr id="3" name="Subtitle 2"/>
          <p:cNvSpPr>
            <a:spLocks noGrp="1" noEditPoint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/>
              <a:t>Prepared</a:t>
            </a:r>
          </a:p>
          <a:p>
            <a:r>
              <a:rPr lang="ru-RU"/>
              <a:t>Students 8 " M"</a:t>
            </a:r>
          </a:p>
          <a:p>
            <a:r>
              <a:rPr lang="ru-RU"/>
              <a:t>Popov Nikita, Bo</a:t>
            </a:r>
            <a:r>
              <a:rPr lang="en-US"/>
              <a:t>z</a:t>
            </a:r>
            <a:r>
              <a:rPr lang="ru-RU"/>
              <a:t>nyakov Vasily, Zuev Gleb, Sergey Sc</a:t>
            </a:r>
            <a:r>
              <a:rPr lang="en-US"/>
              <a:t>hk</a:t>
            </a:r>
            <a:r>
              <a:rPr lang="ru-RU"/>
              <a:t>ud.</a:t>
            </a:r>
          </a:p>
        </p:txBody>
      </p:sp>
    </p:spTree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Examples of costumes</a:t>
            </a:r>
          </a:p>
        </p:txBody>
      </p:sp>
      <p:sp>
        <p:nvSpPr>
          <p:cNvPr id="3" name="Text Placeholder 2"/>
          <p:cNvSpPr>
            <a:spLocks noGrp="1" noEditPoints="1"/>
          </p:cNvSpPr>
          <p:nvPr>
            <p:ph type="body" idx="1"/>
          </p:nvPr>
        </p:nvSpPr>
        <p:spPr/>
        <p:txBody>
          <a:bodyPr/>
          <a:lstStyle/>
          <a:p/>
        </p:txBody>
      </p:sp>
      <p:sp>
        <p:nvSpPr>
          <p:cNvPr id="4" name="Content Placeholder 3"/>
          <p:cNvSpPr>
            <a:spLocks noGrp="1" noEditPoints="1"/>
          </p:cNvSpPr>
          <p:nvPr>
            <p:ph sz="half" idx="2"/>
          </p:nvPr>
        </p:nvSpPr>
        <p:spPr>
          <a:xfrm>
            <a:off x="839788" y="1660652"/>
            <a:ext cx="6339833" cy="4529011"/>
          </a:xfrm>
          <a:blipFill>
            <a:blip r:embed="rId1"/>
            <a:srcRect l="0" t="0" r="0" b="0"/>
            <a:stretch>
              <a:fillRect l="0" t="0" r="0" b="0"/>
            </a:stretch>
          </a:blipFill>
        </p:spPr>
        <p:txBody>
          <a:bodyPr/>
          <a:lstStyle/>
          <a:p/>
        </p:txBody>
      </p:sp>
      <p:sp>
        <p:nvSpPr>
          <p:cNvPr id="5" name="Text Placeholder 4"/>
          <p:cNvSpPr>
            <a:spLocks noGrp="1" noEditPoints="1"/>
          </p:cNvSpPr>
          <p:nvPr>
            <p:ph type="body" sz="quarter" idx="3"/>
          </p:nvPr>
        </p:nvSpPr>
        <p:spPr/>
        <p:txBody>
          <a:bodyPr/>
          <a:lstStyle/>
          <a:p/>
        </p:txBody>
      </p:sp>
      <p:sp>
        <p:nvSpPr>
          <p:cNvPr id="6" name="Content Placeholder 5"/>
          <p:cNvSpPr>
            <a:spLocks noGrp="1" noEditPoints="1"/>
          </p:cNvSpPr>
          <p:nvPr>
            <p:ph sz="quarter" idx="4"/>
          </p:nvPr>
        </p:nvSpPr>
        <p:spPr/>
        <p:txBody>
          <a:bodyPr/>
          <a:lstStyle/>
          <a:p/>
        </p:txBody>
      </p:sp>
      <p:pic>
        <p:nvPicPr>
          <p:cNvPr id="7" name="Рисунок 6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7612900" y="1690393"/>
            <a:ext cx="3749656" cy="4480837"/>
          </a:xfrm>
          <a:prstGeom prst="rect">
            <a:avLst/>
          </a:prstGeom>
          <a:blipFill>
            <a:blip r:embed="rId1"/>
            <a:srcRect l="0" t="0" r="0" b="0"/>
            <a:stretch>
              <a:fillRect l="0" t="0" r="0" b="0"/>
            </a:stretch>
          </a:blipFill>
        </p:spPr>
      </p:pic>
    </p:spTree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/>
        </p:txBody>
      </p:sp>
      <p:sp>
        <p:nvSpPr>
          <p:cNvPr id="3" name="Content Placeholder 2"/>
          <p:cNvSpPr>
            <a:spLocks noGrp="1" noEditPoints="1"/>
          </p:cNvSpPr>
          <p:nvPr>
            <p:ph idx="1"/>
          </p:nvPr>
        </p:nvSpPr>
        <p:spPr>
          <a:xfrm>
            <a:off x="838200" y="366703"/>
            <a:ext cx="10515600" cy="5810260"/>
          </a:xfrm>
          <a:blipFill>
            <a:blip r:embed="rId1"/>
            <a:srcRect l="0" t="0" r="0" b="0"/>
            <a:stretch>
              <a:fillRect l="0" t="0" r="0" b="0"/>
            </a:stretch>
          </a:blipFill>
        </p:spPr>
        <p:txBody>
          <a:bodyPr/>
          <a:lstStyle/>
          <a:p/>
        </p:txBody>
      </p:sp>
    </p:spTree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ru-RU"/>
              <a:t>List of sites used</a:t>
            </a: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/>
        </p:nvGraphicFramePr>
        <p:xfrm>
          <a:off x="1066800" y="2310063"/>
          <a:ext cx="10058400" cy="3725612"/>
          <a:chOff x="0" y="0"/>
          <a:ch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ctrTitle"/>
          </p:nvPr>
        </p:nvSpPr>
        <p:spPr/>
        <p:txBody>
          <a:bodyPr/>
          <a:lstStyle/>
          <a:p>
            <a:r>
              <a:rPr lang="ru-RU"/>
              <a:t>Thank You</a:t>
            </a:r>
          </a:p>
        </p:txBody>
      </p:sp>
      <p:sp>
        <p:nvSpPr>
          <p:cNvPr id="3" name="Subtitle 2"/>
          <p:cNvSpPr>
            <a:spLocks noGrp="1" noEditPoint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4200"/>
              <a:t>for attention!</a:t>
            </a:r>
          </a:p>
        </p:txBody>
      </p:sp>
    </p:spTree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  <p:txBody>
          <a:bodyPr/>
          <a:lstStyle/>
          <a:p/>
        </p:txBody>
      </p:sp>
      <p:sp>
        <p:nvSpPr>
          <p:cNvPr id="12" name="Rectangle 11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  <p:txBody>
          <a:bodyPr/>
          <a:lstStyle/>
          <a:p/>
        </p:txBody>
      </p:sp>
      <p:pic>
        <p:nvPicPr>
          <p:cNvPr id="5" name="Рисунок 5" descr="Изображение выглядит как человек, одежда  Описание создано с высокой степенью достоверности"/>
          <p:cNvPicPr>
            <a:picLocks noGrp="1" noChangeAspect="1"/>
          </p:cNvPicPr>
          <p:nvPr>
            <p:ph sz="half" idx="1"/>
          </p:nvPr>
        </p:nvPicPr>
        <p:blipFill>
          <a:blip r:embed="rId1"/>
          <a:srcRect l="16666" r="739" b="-2"/>
          <a:stretch/>
        </p:blipFill>
        <p:spPr>
          <a:xfrm>
            <a:off x="190846" y="237744"/>
            <a:ext cx="4098619" cy="6382512"/>
          </a:xfrm>
          <a:prstGeom prst="rect">
            <a:avLst/>
          </a:prstGeom>
          <a:blipFill>
            <a:blip r:embed="rId1"/>
            <a:srcRect l="0" t="0" r="0" b="0"/>
            <a:stretch>
              <a:fillRect l="0" t="0" r="0" b="0"/>
            </a:stretch>
          </a:blipFill>
        </p:spPr>
      </p:pic>
      <p:sp>
        <p:nvSpPr>
          <p:cNvPr id="14" name="Rectangle 1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4289465" y="237744"/>
            <a:ext cx="7652977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  <p:txBody>
          <a:bodyPr/>
          <a:lstStyle/>
          <a:p/>
        </p:txBody>
      </p:sp>
      <p:sp>
        <p:nvSpPr>
          <p:cNvPr id="16" name="Rectangle 1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4426625" y="374904"/>
            <a:ext cx="7340156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/>
        </p:txBody>
      </p:sp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4965192" y="642593"/>
            <a:ext cx="6280826" cy="174650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/>
              <a:t>Traditional men's suit</a:t>
            </a:r>
          </a:p>
        </p:txBody>
      </p:sp>
      <p:sp>
        <p:nvSpPr>
          <p:cNvPr id="4" name="Content Placeholder 3"/>
          <p:cNvSpPr>
            <a:spLocks noGrp="1" noEditPoints="1"/>
          </p:cNvSpPr>
          <p:nvPr>
            <p:ph sz="half" idx="2"/>
          </p:nvPr>
        </p:nvSpPr>
        <p:spPr>
          <a:xfrm>
            <a:off x="4965192" y="2386584"/>
            <a:ext cx="6280826" cy="3648456"/>
          </a:xfrm>
        </p:spPr>
        <p:txBody>
          <a:bodyPr vert="horz" lIns="91440" tIns="45720" rIns="91440" bIns="45720" rtlCol="0">
            <a:normAutofit/>
          </a:bodyPr>
          <a:lstStyle/>
          <a:p>
            <a:pPr marL="0"/>
            <a:r>
              <a:rPr lang="en-US"/>
              <a:t>Traditional Ukrainian men's suits have considerable similarity with other East Slavic clothes. </a:t>
            </a:r>
          </a:p>
          <a:p>
            <a:pPr marL="0"/>
            <a:endParaRPr lang="en-US"/>
          </a:p>
          <a:p>
            <a:pPr marL="0"/>
          </a:p>
          <a:p>
            <a:pPr marL="0"/>
          </a:p>
        </p:txBody>
      </p:sp>
    </p:spTree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  <p:txBody>
          <a:bodyPr/>
          <a:lstStyle/>
          <a:p/>
        </p:txBody>
      </p:sp>
      <p:sp>
        <p:nvSpPr>
          <p:cNvPr id="12" name="Rectangle 11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  <p:txBody>
          <a:bodyPr/>
          <a:lstStyle/>
          <a:p/>
        </p:txBody>
      </p:sp>
      <p:sp>
        <p:nvSpPr>
          <p:cNvPr id="14" name="Rectangle 1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184393" y="237744"/>
            <a:ext cx="7652977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  <p:txBody>
          <a:bodyPr/>
          <a:lstStyle/>
          <a:p/>
        </p:txBody>
      </p:sp>
      <p:sp>
        <p:nvSpPr>
          <p:cNvPr id="16" name="Rectangle 1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21553" y="374904"/>
            <a:ext cx="7340156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/>
        </p:txBody>
      </p:sp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868680" y="642593"/>
            <a:ext cx="6281928" cy="1744183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 noEditPoints="1"/>
          </p:cNvSpPr>
          <p:nvPr>
            <p:ph sz="half" idx="1"/>
          </p:nvPr>
        </p:nvSpPr>
        <p:spPr>
          <a:xfrm>
            <a:off x="868680" y="2386584"/>
            <a:ext cx="6281928" cy="364845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/>
              <a:t>They are based on shirts made of hemp or linen fabrics, as well as wool or fabric pants. Shirts worn on the body often served as outerwear. A distinctive feature of men's Ukrainian shirts is the presence of the front cut, decorated with embroidery.</a:t>
            </a:r>
          </a:p>
          <a:p>
            <a:endParaRPr lang="en-US"/>
          </a:p>
          <a:p/>
        </p:txBody>
      </p:sp>
      <p:pic>
        <p:nvPicPr>
          <p:cNvPr id="5" name="Рисунок 4"/>
          <p:cNvPicPr/>
          <p:nvPr/>
        </p:nvPicPr>
        <p:blipFill>
          <a:blip r:embed="rId1"/>
          <a:srcRect l="8079" r="13829" b="-2"/>
          <a:stretch/>
        </p:blipFill>
        <p:spPr>
          <a:xfrm>
            <a:off x="7837371" y="237744"/>
            <a:ext cx="4124416" cy="6382512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  <p:txBody>
          <a:bodyPr/>
          <a:lstStyle/>
          <a:p/>
        </p:txBody>
      </p:sp>
      <p:sp>
        <p:nvSpPr>
          <p:cNvPr id="12" name="Rectangle 11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  <p:txBody>
          <a:bodyPr/>
          <a:lstStyle/>
          <a:p/>
        </p:txBody>
      </p:sp>
      <p:pic>
        <p:nvPicPr>
          <p:cNvPr id="5" name="Рисунок 5" descr="Изображение выглядит как человек, одежда  Описание создано с высокой степенью достоверности"/>
          <p:cNvPicPr>
            <a:picLocks noGrp="1" noChangeAspect="1"/>
          </p:cNvPicPr>
          <p:nvPr>
            <p:ph sz="half" idx="1"/>
          </p:nvPr>
        </p:nvPicPr>
        <p:blipFill>
          <a:blip r:embed="rId1"/>
          <a:srcRect l="8589" r="-2" b="-2"/>
          <a:stretch/>
        </p:blipFill>
        <p:spPr>
          <a:xfrm>
            <a:off x="190846" y="237744"/>
            <a:ext cx="4098619" cy="6382512"/>
          </a:xfrm>
          <a:prstGeom prst="rect">
            <a:avLst/>
          </a:prstGeom>
          <a:blipFill>
            <a:blip r:embed="rId1"/>
            <a:srcRect l="0" t="0" r="0" b="0"/>
            <a:stretch>
              <a:fillRect l="0" t="0" r="0" b="0"/>
            </a:stretch>
          </a:blipFill>
        </p:spPr>
      </p:pic>
      <p:sp>
        <p:nvSpPr>
          <p:cNvPr id="14" name="Rectangle 1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4289465" y="237744"/>
            <a:ext cx="7652977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  <p:txBody>
          <a:bodyPr/>
          <a:lstStyle/>
          <a:p/>
        </p:txBody>
      </p:sp>
      <p:sp>
        <p:nvSpPr>
          <p:cNvPr id="16" name="Rectangle 1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4426625" y="374904"/>
            <a:ext cx="7340156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/>
        </p:txBody>
      </p:sp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4965192" y="642593"/>
            <a:ext cx="6280826" cy="174650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/>
              <a:t>Women's traditional costume</a:t>
            </a:r>
          </a:p>
        </p:txBody>
      </p:sp>
      <p:sp>
        <p:nvSpPr>
          <p:cNvPr id="4" name="Content Placeholder 3"/>
          <p:cNvSpPr>
            <a:spLocks noGrp="1" noEditPoints="1"/>
          </p:cNvSpPr>
          <p:nvPr>
            <p:ph sz="half" idx="2"/>
          </p:nvPr>
        </p:nvSpPr>
        <p:spPr>
          <a:xfrm>
            <a:off x="4965192" y="2386584"/>
            <a:ext cx="6280826" cy="364845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/>
              <a:t>The women's shirt was longer than the men's shirt and was necessarily decorated with embroidery not only on the neck and cuffs, but also on the hem.</a:t>
            </a:r>
          </a:p>
          <a:p>
            <a:endParaRPr lang="en-US"/>
          </a:p>
        </p:txBody>
      </p:sp>
    </p:spTree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Picture Placeholder 2"/>
          <p:cNvSpPr>
            <a:spLocks noGrp="1" noEditPoints="1"/>
          </p:cNvSpPr>
          <p:nvPr>
            <p:ph sz="half" idx="1"/>
          </p:nvPr>
        </p:nvSpPr>
        <p:spPr>
          <a:xfrm>
            <a:off x="1019175" y="2017395"/>
            <a:ext cx="4754880" cy="3749040"/>
          </a:xfrm>
          <a:blipFill>
            <a:blip r:embed="rId1"/>
            <a:srcRect l="0" t="0" r="0" b="0"/>
            <a:stretch>
              <a:fillRect l="0" t="0" r="0" b="0"/>
            </a:stretch>
          </a:blipFill>
        </p:spPr>
        <p:txBody>
          <a:bodyPr/>
          <a:lstStyle/>
          <a:p>
            <a:endParaRPr lang="ru-RU"/>
          </a:p>
        </p:txBody>
      </p:sp>
      <p:sp>
        <p:nvSpPr>
          <p:cNvPr id="4" name="Text Placeholder 3"/>
          <p:cNvSpPr>
            <a:spLocks noGrp="1" noEditPoints="1"/>
          </p:cNvSpPr>
          <p:nvPr>
            <p:ph sz="half" idx="2"/>
          </p:nvPr>
        </p:nvSpPr>
        <p:spPr/>
        <p:txBody>
          <a:bodyPr/>
          <a:lstStyle/>
          <a:p>
            <a:pPr algn="ctr"/>
            <a:r>
              <a:rPr lang="ru-RU" sz="2400"/>
              <a:t>Ukrainian folk costume for girls involves the wearing of shirts without clothing. The shirt, as a rule, consisted of two parts. A married woman was supposed not only to cover her head with a handkerchief, but also to complement her outfit with waist clothes.</a:t>
            </a:r>
            <a:endParaRPr lang="ru-RU"/>
          </a:p>
          <a:p/>
        </p:txBody>
      </p:sp>
    </p:spTree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rtlCol="0" anchor="ctr">
            <a:noAutofit/>
          </a:bodyPr>
          <a:lstStyle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Rectangl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>
            <a:blip r:embed="rId1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 l="0" t="0" r="0" b="0"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/>
        </p:txBody>
      </p:sp>
      <p:sp>
        <p:nvSpPr>
          <p:cNvPr id="7" name="Rectangle 11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201150" y="457200"/>
            <a:ext cx="8533646" cy="5943603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  <p:txBody>
          <a:bodyPr/>
          <a:lstStyle/>
          <a:p/>
        </p:txBody>
      </p:sp>
      <p:sp>
        <p:nvSpPr>
          <p:cNvPr id="9" name="Rectangle 1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372467" y="621793"/>
            <a:ext cx="8198780" cy="5614416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  <p:txBody>
          <a:bodyPr/>
          <a:lstStyle/>
          <a:p/>
        </p:txBody>
      </p:sp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3844616" y="881210"/>
            <a:ext cx="7417925" cy="1517035"/>
          </a:xfrm>
        </p:spPr>
        <p:txBody>
          <a:bodyPr>
            <a:normAutofit/>
          </a:bodyPr>
          <a:lstStyle/>
          <a:p>
            <a:r>
              <a:rPr lang="ru-RU" b="1">
                <a:solidFill>
                  <a:schemeClr val="tx1">
                    <a:lumMod val="75000"/>
                    <a:lumOff val="25000"/>
                  </a:schemeClr>
                </a:solidFill>
              </a:rPr>
              <a:t>Headdresses of Ukrainians</a:t>
            </a:r>
          </a:p>
        </p:txBody>
      </p:sp>
      <p:sp>
        <p:nvSpPr>
          <p:cNvPr id="3" name="Content Placeholder 2"/>
          <p:cNvSpPr>
            <a:spLocks noGrp="1" noEditPoints="1"/>
          </p:cNvSpPr>
          <p:nvPr>
            <p:ph idx="1"/>
          </p:nvPr>
        </p:nvSpPr>
        <p:spPr>
          <a:xfrm>
            <a:off x="3844616" y="2626840"/>
            <a:ext cx="7245103" cy="3131777"/>
          </a:xfrm>
        </p:spPr>
        <p:txBody>
          <a:bodyPr>
            <a:normAutofit/>
          </a:bodyPr>
          <a:lstStyle/>
          <a:p>
            <a:r>
              <a:rPr lang="ru-RU">
                <a:solidFill>
                  <a:schemeClr val="tx1">
                    <a:lumMod val="75000"/>
                    <a:lumOff val="25000"/>
                  </a:schemeClr>
                </a:solidFill>
              </a:rPr>
              <a:t>Headdresses of the Ukrainian men were the most various. This was reflected in the forms, materials and names. Popular forms were cones, cylinders, and a semicircle. There were fur, wool, and hats made of cloth.</a:t>
            </a:r>
          </a:p>
          <a:p>
            <a:r>
              <a:rPr lang="ru-RU">
                <a:solidFill>
                  <a:schemeClr val="tx1">
                    <a:lumMod val="75000"/>
                    <a:lumOff val="25000"/>
                  </a:schemeClr>
                </a:solidFill>
              </a:rPr>
              <a:t>The women's headwear was also present a wide variety, including their purpose. One of the most popular hats that was used by married women, — a square scarf.</a:t>
            </a:r>
          </a:p>
        </p:txBody>
      </p:sp>
    </p:spTree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/>
        </p:txBody>
      </p:sp>
      <p:sp>
        <p:nvSpPr>
          <p:cNvPr id="3" name="Vertical Text Placeholder 2"/>
          <p:cNvSpPr>
            <a:spLocks noGrp="1" noEditPoints="1"/>
          </p:cNvSpPr>
          <p:nvPr>
            <p:ph type="body" orient="vert" idx="1"/>
          </p:nvPr>
        </p:nvSpPr>
        <p:spPr>
          <a:xfrm>
            <a:off x="838200" y="388001"/>
            <a:ext cx="10515600" cy="5788962"/>
          </a:xfrm>
          <a:blipFill>
            <a:blip r:embed="rId1"/>
            <a:srcRect l="0" t="0" r="0" b="0"/>
            <a:stretch>
              <a:fillRect l="0" t="0" r="0" b="0"/>
            </a:stretch>
          </a:blipFill>
        </p:spPr>
        <p:txBody>
          <a:bodyPr/>
          <a:lstStyle/>
          <a:p/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rtlCol="0" anchor="ctr">
            <a:noAutofit/>
          </a:bodyPr>
          <a:lstStyle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Rectangl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>
            <a:blip r:embed="rId1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 l="0" t="0" r="0" b="0"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/>
        </p:txBody>
      </p:sp>
      <p:sp>
        <p:nvSpPr>
          <p:cNvPr id="7" name="Rectangle 11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201150" y="457200"/>
            <a:ext cx="8533646" cy="5943603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  <p:txBody>
          <a:bodyPr/>
          <a:lstStyle/>
          <a:p/>
        </p:txBody>
      </p:sp>
      <p:sp>
        <p:nvSpPr>
          <p:cNvPr id="9" name="Rectangle 1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372467" y="621793"/>
            <a:ext cx="8198780" cy="5614416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  <p:txBody>
          <a:bodyPr/>
          <a:lstStyle/>
          <a:p/>
        </p:txBody>
      </p:sp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3844616" y="881210"/>
            <a:ext cx="7417925" cy="1517035"/>
          </a:xfrm>
        </p:spPr>
        <p:txBody>
          <a:bodyPr>
            <a:normAutofit/>
          </a:bodyPr>
          <a:lstStyle/>
          <a:p>
            <a:r>
              <a:rPr lang="ru-RU" b="1">
                <a:solidFill>
                  <a:schemeClr val="tx1">
                    <a:lumMod val="75000"/>
                    <a:lumOff val="25000"/>
                  </a:schemeClr>
                </a:solidFill>
              </a:rPr>
              <a:t>Shoes of Ukrainian people</a:t>
            </a:r>
          </a:p>
        </p:txBody>
      </p:sp>
      <p:sp>
        <p:nvSpPr>
          <p:cNvPr id="3" name="Content Placeholder 2"/>
          <p:cNvSpPr>
            <a:spLocks noGrp="1" noEditPoints="1"/>
          </p:cNvSpPr>
          <p:nvPr>
            <p:ph idx="1"/>
          </p:nvPr>
        </p:nvSpPr>
        <p:spPr>
          <a:xfrm>
            <a:off x="3844616" y="2626840"/>
            <a:ext cx="7245103" cy="3131777"/>
          </a:xfrm>
        </p:spPr>
        <p:txBody>
          <a:bodyPr>
            <a:normAutofit/>
          </a:bodyPr>
          <a:lstStyle/>
          <a:p>
            <a:r>
              <a:rPr lang="ru-RU" b="0">
                <a:solidFill>
                  <a:schemeClr val="tx1">
                    <a:lumMod val="75000"/>
                    <a:lumOff val="25000"/>
                  </a:schemeClr>
                </a:solidFill>
              </a:rPr>
              <a:t>Shoes Ukrainian people for both sexes made of leather. At first it was not sewn, but folded, tried to wrinkle, and then tied to the legs with long ropes.</a:t>
            </a:r>
          </a:p>
        </p:txBody>
      </p:sp>
    </p:spTree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/>
        </p:txBody>
      </p:sp>
      <p:sp>
        <p:nvSpPr>
          <p:cNvPr id="3" name="Vertical Text Placeholder 2"/>
          <p:cNvSpPr>
            <a:spLocks noGrp="1" noEditPoints="1"/>
          </p:cNvSpPr>
          <p:nvPr>
            <p:ph type="body" orient="vert" idx="1"/>
          </p:nvPr>
        </p:nvSpPr>
        <p:spPr>
          <a:xfrm>
            <a:off x="838200" y="324106"/>
            <a:ext cx="10515600" cy="5852857"/>
          </a:xfrm>
          <a:blipFill>
            <a:blip r:embed="rId1"/>
            <a:srcRect l="0" t="0" r="0" b="0"/>
            <a:stretch>
              <a:fillRect l="0" t="0" r="0" b="0"/>
            </a:stretch>
          </a:blipFill>
        </p:spPr>
        <p:txBody>
          <a:bodyPr/>
          <a:lstStyle/>
          <a:p/>
        </p:txBody>
      </p:sp>
    </p:spTree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авон">
  <a:themeElements>
    <a:clrScheme name="Савон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Савон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аво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ppt/theme/theme2.xml><?xml version="1.0" encoding="utf-8"?>
<a:theme xmlns:a="http://schemas.openxmlformats.org/drawingml/2006/main" name="Office Notes Theme">
  <a:themeElements>
    <a:clrScheme name="Office Notes Them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Notes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 Notes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0</TotalTime>
  <Words>0</Words>
  <Application>Microsoft Office PowerPoint</Application>
  <PresentationFormat>Широкоэкранный</PresentationFormat>
  <Paragraphs>0</Paragraphs>
  <Slides>13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Савон</vt:lpstr>
      <vt:lpstr>Folk costumes of Ukraine</vt:lpstr>
      <vt:lpstr>Traditional men's suit</vt:lpstr>
      <vt:lpstr>Презентация PowerPoint</vt:lpstr>
      <vt:lpstr>Women's traditional costume</vt:lpstr>
      <vt:lpstr>Презентация PowerPoint</vt:lpstr>
      <vt:lpstr>Headdresses of Ukrainians</vt:lpstr>
      <vt:lpstr>Презентация PowerPoint</vt:lpstr>
      <vt:lpstr>Shoes of Ukrainian people</vt:lpstr>
      <vt:lpstr>Презентация PowerPoint</vt:lpstr>
      <vt:lpstr>Examples of costumes</vt:lpstr>
      <vt:lpstr>Презентация PowerPoint</vt:lpstr>
      <vt:lpstr>List of sites used</vt:lpstr>
      <vt:lpstr>Thank You</vt:lpstr>
    </vt:vector>
  </TitlesOfParts>
  <Company>Mobile Systems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XYXY</dc:creator>
  <cp:lastModifiedBy>XYXY</cp:lastModifiedBy>
  <cp:revision>29</cp:revision>
  <dcterms:created xsi:type="dcterms:W3CDTF">2017-06-21T13:57:27Z</dcterms:created>
  <dcterms:modified xsi:type="dcterms:W3CDTF">2019-01-15T16:39:28Z</dcterms:modified>
</cp:coreProperties>
</file>