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B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C580-34CB-4790-B062-3EB81EE3E5B3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B517-BCF5-4065-94EC-C55880FE5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C580-34CB-4790-B062-3EB81EE3E5B3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B517-BCF5-4065-94EC-C55880FE5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C580-34CB-4790-B062-3EB81EE3E5B3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B517-BCF5-4065-94EC-C55880FE5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C580-34CB-4790-B062-3EB81EE3E5B3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B517-BCF5-4065-94EC-C55880FE5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C580-34CB-4790-B062-3EB81EE3E5B3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B517-BCF5-4065-94EC-C55880FE5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C580-34CB-4790-B062-3EB81EE3E5B3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B517-BCF5-4065-94EC-C55880FE5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C580-34CB-4790-B062-3EB81EE3E5B3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B517-BCF5-4065-94EC-C55880FE5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C580-34CB-4790-B062-3EB81EE3E5B3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B517-BCF5-4065-94EC-C55880FE5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C580-34CB-4790-B062-3EB81EE3E5B3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B517-BCF5-4065-94EC-C55880FE5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C580-34CB-4790-B062-3EB81EE3E5B3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B517-BCF5-4065-94EC-C55880FE5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C580-34CB-4790-B062-3EB81EE3E5B3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B517-BCF5-4065-94EC-C55880FE5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DC580-34CB-4790-B062-3EB81EE3E5B3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1B517-BCF5-4065-94EC-C55880FE51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071678"/>
            <a:ext cx="90011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Presentation on the topic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National </a:t>
            </a:r>
            <a:r>
              <a:rPr lang="en-US" sz="4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turkish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costume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4400552" cy="1143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E1EBF7"/>
                </a:solidFill>
                <a:latin typeface="Times New Roman" pitchFamily="18" charset="0"/>
                <a:cs typeface="Times New Roman" pitchFamily="18" charset="0"/>
              </a:rPr>
              <a:t>Her head was covered with at cap or from the XVII century and a veil</a:t>
            </a:r>
            <a:r>
              <a:rPr lang="ru-RU" sz="2800" dirty="0" smtClean="0">
                <a:solidFill>
                  <a:srgbClr val="E1EBF7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E1EBF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6472d772183f6411a04adb031dbe20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142852"/>
            <a:ext cx="3797617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Hotoz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1643050"/>
            <a:ext cx="3683521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tureckij-nacionalnyj-kostyum--1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1934" y="3071810"/>
            <a:ext cx="2357454" cy="35342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71546"/>
            <a:ext cx="4643470" cy="1143000"/>
          </a:xfrm>
        </p:spPr>
        <p:txBody>
          <a:bodyPr>
            <a:noAutofit/>
          </a:bodyPr>
          <a:lstStyle/>
          <a:p>
            <a:pPr algn="l"/>
            <a:r>
              <a:rPr lang="en-US" sz="2800" dirty="0" err="1" smtClean="0">
                <a:solidFill>
                  <a:srgbClr val="E1EBF7"/>
                </a:solidFill>
                <a:latin typeface="Times New Roman" pitchFamily="18" charset="0"/>
                <a:cs typeface="Times New Roman" pitchFamily="18" charset="0"/>
              </a:rPr>
              <a:t>Greet,Armenian,Jewish,Hamgarian</a:t>
            </a:r>
            <a:r>
              <a:rPr lang="en-US" sz="2800" dirty="0" smtClean="0">
                <a:solidFill>
                  <a:srgbClr val="E1EBF7"/>
                </a:solidFill>
                <a:latin typeface="Times New Roman" pitchFamily="18" charset="0"/>
                <a:cs typeface="Times New Roman" pitchFamily="18" charset="0"/>
              </a:rPr>
              <a:t> could wear a </a:t>
            </a:r>
            <a:r>
              <a:rPr lang="en-US" sz="2800" dirty="0" err="1" smtClean="0">
                <a:solidFill>
                  <a:srgbClr val="E1EBF7"/>
                </a:solidFill>
                <a:latin typeface="Times New Roman" pitchFamily="18" charset="0"/>
                <a:cs typeface="Times New Roman" pitchFamily="18" charset="0"/>
              </a:rPr>
              <a:t>fustanella</a:t>
            </a:r>
            <a:r>
              <a:rPr lang="en-US" sz="2800" dirty="0" smtClean="0">
                <a:solidFill>
                  <a:srgbClr val="E1EBF7"/>
                </a:solidFill>
                <a:latin typeface="Times New Roman" pitchFamily="18" charset="0"/>
                <a:cs typeface="Times New Roman" pitchFamily="18" charset="0"/>
              </a:rPr>
              <a:t> skirt? Loose pants made of blue fabrics and tie their heads with satin(for </a:t>
            </a:r>
            <a:r>
              <a:rPr lang="en-US" sz="2800" dirty="0" err="1" smtClean="0">
                <a:solidFill>
                  <a:srgbClr val="E1EBF7"/>
                </a:solidFill>
                <a:latin typeface="Times New Roman" pitchFamily="18" charset="0"/>
                <a:cs typeface="Times New Roman" pitchFamily="18" charset="0"/>
              </a:rPr>
              <a:t>Creet</a:t>
            </a:r>
            <a:r>
              <a:rPr lang="en-US" sz="2800" dirty="0" smtClean="0">
                <a:solidFill>
                  <a:srgbClr val="E1EBF7"/>
                </a:solidFill>
                <a:latin typeface="Times New Roman" pitchFamily="18" charset="0"/>
                <a:cs typeface="Times New Roman" pitchFamily="18" charset="0"/>
              </a:rPr>
              <a:t> women) or </a:t>
            </a:r>
            <a:r>
              <a:rPr lang="en-US" sz="2800" dirty="0" err="1" smtClean="0">
                <a:solidFill>
                  <a:srgbClr val="E1EBF7"/>
                </a:solidFill>
                <a:latin typeface="Times New Roman" pitchFamily="18" charset="0"/>
                <a:cs typeface="Times New Roman" pitchFamily="18" charset="0"/>
              </a:rPr>
              <a:t>lether</a:t>
            </a:r>
            <a:r>
              <a:rPr lang="en-US" sz="2800" dirty="0" smtClean="0">
                <a:solidFill>
                  <a:srgbClr val="E1EBF7"/>
                </a:solidFill>
                <a:latin typeface="Times New Roman" pitchFamily="18" charset="0"/>
                <a:cs typeface="Times New Roman" pitchFamily="18" charset="0"/>
              </a:rPr>
              <a:t>(for American women) </a:t>
            </a:r>
            <a:r>
              <a:rPr lang="en-US" sz="2800" dirty="0" err="1" smtClean="0">
                <a:solidFill>
                  <a:srgbClr val="E1EBF7"/>
                </a:solidFill>
                <a:latin typeface="Times New Roman" pitchFamily="18" charset="0"/>
                <a:cs typeface="Times New Roman" pitchFamily="18" charset="0"/>
              </a:rPr>
              <a:t>handderchiefs</a:t>
            </a:r>
            <a:r>
              <a:rPr lang="en-US" sz="2800" dirty="0" smtClean="0">
                <a:solidFill>
                  <a:srgbClr val="E1EBF7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E1EBF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akelrussia_su-yesili-2015-evitare-esarp-modeller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285728"/>
            <a:ext cx="3490828" cy="4714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69bf253e7ff1bb273594499a2cve--aksessuary-kozhanyj-platok-s-shelkom-gucc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414" y="3214686"/>
            <a:ext cx="3000396" cy="34622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E1EBF7"/>
                </a:solidFill>
                <a:latin typeface="Times New Roman" pitchFamily="18" charset="0"/>
                <a:cs typeface="Times New Roman" pitchFamily="18" charset="0"/>
              </a:rPr>
              <a:t>Time went, costumes were </a:t>
            </a:r>
            <a:r>
              <a:rPr lang="en-US" sz="3200" dirty="0" err="1" smtClean="0">
                <a:solidFill>
                  <a:srgbClr val="E1EBF7"/>
                </a:solidFill>
                <a:latin typeface="Times New Roman" pitchFamily="18" charset="0"/>
                <a:cs typeface="Times New Roman" pitchFamily="18" charset="0"/>
              </a:rPr>
              <a:t>ehanged</a:t>
            </a:r>
            <a:r>
              <a:rPr lang="en-US" sz="3200" dirty="0" smtClean="0">
                <a:solidFill>
                  <a:srgbClr val="E1EBF7"/>
                </a:solidFill>
                <a:latin typeface="Times New Roman" pitchFamily="18" charset="0"/>
                <a:cs typeface="Times New Roman" pitchFamily="18" charset="0"/>
              </a:rPr>
              <a:t>. Some elements have been preserved? Preserving thus </a:t>
            </a:r>
            <a:r>
              <a:rPr lang="en-US" sz="3200" dirty="0" err="1" smtClean="0">
                <a:solidFill>
                  <a:srgbClr val="E1EBF7"/>
                </a:solidFill>
                <a:latin typeface="Times New Roman" pitchFamily="18" charset="0"/>
                <a:cs typeface="Times New Roman" pitchFamily="18" charset="0"/>
              </a:rPr>
              <a:t>thir</a:t>
            </a:r>
            <a:r>
              <a:rPr lang="en-US" sz="3200" dirty="0" smtClean="0">
                <a:solidFill>
                  <a:srgbClr val="E1EBF7"/>
                </a:solidFill>
                <a:latin typeface="Times New Roman" pitchFamily="18" charset="0"/>
                <a:cs typeface="Times New Roman" pitchFamily="18" charset="0"/>
              </a:rPr>
              <a:t> original, others have disappeared alt.</a:t>
            </a:r>
            <a:endParaRPr lang="ru-RU" sz="3200" dirty="0">
              <a:solidFill>
                <a:srgbClr val="E1EBF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nacionalnyj-kostyum-osetin-4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1928802"/>
            <a:ext cx="7690090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85992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Thanks for attention.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77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Her head was covered with at cap or from the XVII century and a veil.</vt:lpstr>
      <vt:lpstr>Greet,Armenian,Jewish,Hamgarian could wear a fustanella skirt? Loose pants made of blue fabrics and tie their heads with satin(for Creet women) or lether(for American women) handderchiefs.</vt:lpstr>
      <vt:lpstr>Time went, costumes were ehanged. Some elements have been preserved? Preserving thus thir original, others have disappeared alt.</vt:lpstr>
      <vt:lpstr>Thanks for attention.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2019-01-15T16:43:07Z</dcterms:created>
  <dcterms:modified xsi:type="dcterms:W3CDTF">2019-01-15T17:29:11Z</dcterms:modified>
</cp:coreProperties>
</file>