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C43E56-958E-421A-A298-99438C33C6A8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AFD6FF-B65E-4A4A-B132-BD24271B50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500990" cy="1785950"/>
          </a:xfrm>
        </p:spPr>
        <p:txBody>
          <a:bodyPr>
            <a:noAutofit/>
          </a:bodyPr>
          <a:lstStyle/>
          <a:p>
            <a:pPr algn="ctr"/>
            <a:r>
              <a:rPr lang="ru-RU" sz="6600" i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Презентация по английскому</a:t>
            </a:r>
            <a:endParaRPr lang="ru-RU" sz="6600" i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71800" y="5929330"/>
            <a:ext cx="6172200" cy="714356"/>
          </a:xfrm>
        </p:spPr>
        <p:txBody>
          <a:bodyPr>
            <a:noAutofit/>
          </a:bodyPr>
          <a:lstStyle/>
          <a:p>
            <a:pPr algn="r"/>
            <a:r>
              <a:rPr lang="ru-RU" sz="2800" b="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Константинова Алина.</a:t>
            </a:r>
            <a:br>
              <a:rPr lang="ru-RU" sz="2800" b="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800" b="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7 «М».</a:t>
            </a:r>
            <a:endParaRPr lang="ru-RU" sz="2800" b="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0"/>
            <a:ext cx="8501122" cy="4873752"/>
          </a:xfrm>
        </p:spPr>
        <p:txBody>
          <a:bodyPr/>
          <a:lstStyle/>
          <a:p>
            <a:pPr lvl="0" algn="ctr">
              <a:buNone/>
            </a:pP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Unfortunately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I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can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say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ten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years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I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someaspirations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dreams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I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hope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faith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I track the status of adult life, I would like first to have a family. but before this study in a good profession. I dream of the happy future of our country, and what I can I help it that it grew and bloomed.</a:t>
            </a:r>
            <a:b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believe in the happy future of his and his 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country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393328530d9adb8b46b7a4925b0c2c0b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03557">
            <a:off x="1138878" y="3802858"/>
            <a:ext cx="2886359" cy="2166936"/>
          </a:xfrm>
          <a:prstGeom prst="rect">
            <a:avLst/>
          </a:prstGeom>
        </p:spPr>
      </p:pic>
      <p:pic>
        <p:nvPicPr>
          <p:cNvPr id="5" name="Рисунок 4" descr="235570834483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3500438"/>
            <a:ext cx="2214558" cy="2480305"/>
          </a:xfrm>
          <a:prstGeom prst="rect">
            <a:avLst/>
          </a:prstGeom>
        </p:spPr>
      </p:pic>
      <p:pic>
        <p:nvPicPr>
          <p:cNvPr id="6" name="Рисунок 5" descr="medicine17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54440">
            <a:off x="5663046" y="3670895"/>
            <a:ext cx="1793872" cy="2685683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6481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501122" cy="4516586"/>
          </a:xfrm>
        </p:spPr>
        <p:txBody>
          <a:bodyPr/>
          <a:lstStyle/>
          <a:p>
            <a:pPr lvl="0" algn="ctr">
              <a:buNone/>
            </a:pPr>
            <a:r>
              <a:rPr lang="en-US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 ten years, most of all I would like to be more accurate, creative and punctual.</a:t>
            </a:r>
            <a:endParaRPr lang="ru-RU" sz="4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school023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857496"/>
            <a:ext cx="2752485" cy="28003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post-22936-1292338744_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2643182"/>
            <a:ext cx="2847981" cy="374734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3857652" cy="6715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Your motto </a:t>
            </a:r>
            <a:r>
              <a:rPr lang="ru-RU" sz="7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</a:t>
            </a:r>
            <a:r>
              <a:rPr lang="en-US" sz="7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Never give up</a:t>
            </a:r>
            <a:r>
              <a:rPr lang="ru-RU" sz="7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!».</a:t>
            </a:r>
            <a:endParaRPr lang="ru-RU" sz="72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Рисунок 4" descr="13031206101076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00562" y="857232"/>
            <a:ext cx="3539328" cy="4786346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857256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school need the best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conditions,and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ooperati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on science and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protalkivanii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 the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future,I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will acquaintance with his school after ten years of doing this: first you need a good, expensive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class,which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will be ten most plasma instead of the usual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dociu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each student instead of desks touch the table on which he will be able to solve problems and the teacher to check on the spot.</a:t>
            </a:r>
            <a:b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Russian good will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audiosource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that will help you write well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dictatin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the lesson of history is machine-the time by which we will be able to observe the culture in 10-20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Makaha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 geography we will be able to go to other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countries,considering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the most wonderful sights.</a:t>
            </a:r>
            <a:b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Biology lesson will be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real,we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will be able to go to space and see every human body or plants. The school will be very beautiful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scene,which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will help to make the performance of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Iwill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discos will be very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zamanchivye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dining room will be delicious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food,for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everyone will be your waiter and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minutage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will </a:t>
            </a:r>
            <a:r>
              <a:rPr lang="en-US" sz="16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lounge,which</a:t>
            </a:r>
            <a:r>
              <a:rPr lang="en-US" sz="1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will help the child to relax and continue to learn.</a:t>
            </a:r>
            <a:endParaRPr lang="ru-RU" sz="1600" b="1" i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04200808school001_sch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93898">
            <a:off x="1275550" y="4305795"/>
            <a:ext cx="2919666" cy="2124618"/>
          </a:xfrm>
          <a:prstGeom prst="rect">
            <a:avLst/>
          </a:prstGeom>
        </p:spPr>
      </p:pic>
      <p:pic>
        <p:nvPicPr>
          <p:cNvPr id="5" name="Рисунок 4" descr="1375354408_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3245">
            <a:off x="3817724" y="4206636"/>
            <a:ext cx="3031477" cy="2022493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8572560" cy="4873752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will be our planet ten after years.</a:t>
            </a:r>
            <a:endParaRPr lang="ru-RU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 can not imagine how can change our planet. It can be new technologies, like computers in our bodies. Or different robots, </a:t>
            </a:r>
            <a:r>
              <a:rPr lang="en-US" sz="2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hwo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can make our housework like water plants in the garden. Also maybe we will can fly without helicopters. Can will be everything, because all people are different.</a:t>
            </a:r>
            <a:endParaRPr lang="ru-RU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8d1c84f3f95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786190"/>
            <a:ext cx="3208735" cy="25669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1345712099_bydyshee-chiu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786190"/>
            <a:ext cx="3702754" cy="29472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174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по английскому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английскому</dc:title>
  <dc:creator>vaccaa</dc:creator>
  <cp:lastModifiedBy>vaccaa</cp:lastModifiedBy>
  <cp:revision>2</cp:revision>
  <dcterms:created xsi:type="dcterms:W3CDTF">2014-10-30T13:24:41Z</dcterms:created>
  <dcterms:modified xsi:type="dcterms:W3CDTF">2014-10-30T13:41:42Z</dcterms:modified>
</cp:coreProperties>
</file>