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9"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0" autoAdjust="0"/>
    <p:restoredTop sz="94628" autoAdjust="0"/>
  </p:normalViewPr>
  <p:slideViewPr>
    <p:cSldViewPr>
      <p:cViewPr varScale="1">
        <p:scale>
          <a:sx n="82" d="100"/>
          <a:sy n="82" d="100"/>
        </p:scale>
        <p:origin x="-10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24.12.2014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24.12.2014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24.12.2014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a:t>
            </a:r>
            <a:r>
              <a:rPr lang="en-US" dirty="0" err="1" smtClean="0"/>
              <a:t>istory</a:t>
            </a:r>
            <a:r>
              <a:rPr lang="en-US" dirty="0" smtClean="0"/>
              <a:t> </a:t>
            </a:r>
            <a:r>
              <a:rPr lang="en-US" dirty="0"/>
              <a:t>of </a:t>
            </a:r>
            <a:r>
              <a:rPr lang="en-US" dirty="0" smtClean="0"/>
              <a:t>University</a:t>
            </a:r>
            <a:r>
              <a:rPr lang="ru-RU" dirty="0" smtClean="0"/>
              <a:t>:</a:t>
            </a:r>
            <a:endParaRPr lang="ru-RU" dirty="0"/>
          </a:p>
        </p:txBody>
      </p:sp>
      <p:sp>
        <p:nvSpPr>
          <p:cNvPr id="3" name="Объект 2"/>
          <p:cNvSpPr>
            <a:spLocks noGrp="1"/>
          </p:cNvSpPr>
          <p:nvPr>
            <p:ph idx="1"/>
          </p:nvPr>
        </p:nvSpPr>
        <p:spPr/>
        <p:txBody>
          <a:bodyPr>
            <a:normAutofit/>
          </a:bodyPr>
          <a:lstStyle/>
          <a:p>
            <a:r>
              <a:rPr lang="en-US" sz="1200" dirty="0"/>
              <a:t>Russian Economic University named after GV Plekhanov is located in Moscow. Plekhanov Russian University of Economics began its work in 1907 as a private college, and received university status in 2010 only. But, nevertheless, it has already become one of the largest educational and scientific centers for training and retraining of highly skilled experts in the field of technology, economy and technology.</a:t>
            </a:r>
            <a:r>
              <a:rPr lang="en-US" sz="1200" dirty="0" smtClean="0"/>
              <a:t/>
            </a:r>
            <a:br>
              <a:rPr lang="en-US" sz="1200" dirty="0" smtClean="0"/>
            </a:br>
            <a:r>
              <a:rPr lang="en-US" sz="1200" dirty="0" smtClean="0"/>
              <a:t>.</a:t>
            </a:r>
            <a:endParaRPr lang="ru-RU"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85568"/>
            <a:ext cx="4608512" cy="199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64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Faculties</a:t>
            </a:r>
            <a:r>
              <a:rPr lang="ru-RU" dirty="0" smtClean="0"/>
              <a:t>:</a:t>
            </a:r>
            <a:endParaRPr lang="ru-RU" dirty="0"/>
          </a:p>
        </p:txBody>
      </p:sp>
      <p:sp>
        <p:nvSpPr>
          <p:cNvPr id="3" name="Объект 2"/>
          <p:cNvSpPr>
            <a:spLocks noGrp="1"/>
          </p:cNvSpPr>
          <p:nvPr>
            <p:ph idx="1"/>
          </p:nvPr>
        </p:nvSpPr>
        <p:spPr/>
        <p:txBody>
          <a:bodyPr>
            <a:normAutofit fontScale="85000" lnSpcReduction="10000"/>
          </a:bodyPr>
          <a:lstStyle/>
          <a:p>
            <a:r>
              <a:rPr lang="ru-RU" dirty="0">
                <a:latin typeface="Calibri"/>
                <a:ea typeface="Calibri"/>
                <a:cs typeface="Times New Roman"/>
              </a:rPr>
              <a:t> </a:t>
            </a:r>
            <a:r>
              <a:rPr lang="en-US" dirty="0">
                <a:latin typeface="Calibri"/>
                <a:ea typeface="Calibri"/>
                <a:cs typeface="Times New Roman"/>
              </a:rPr>
              <a:t>Faculty of Finance, Faculty of Marketing, Faculty of Engineering and Economics, Faculty of Business, Faculty of Management, Faculty of Trade Economics and Commodity Science, Faculty of General Economics, Faculty of Law, Faculty of International Economic Relations, International Business School (IBS - Plekhanov), Faculty of additional professional education, Faculty of Distance Learning, Faculty "High School of Hotel, Tourism and Sport Industry", Plekhanov Business School Integral, Faculty of Mathematical Economics and Informatics, Faculty of Service.</a:t>
            </a:r>
            <a:br>
              <a:rPr lang="en-US" dirty="0">
                <a:latin typeface="Calibri"/>
                <a:ea typeface="Calibri"/>
                <a:cs typeface="Times New Roman"/>
              </a:rPr>
            </a:br>
            <a:endParaRPr lang="ru-RU" dirty="0"/>
          </a:p>
        </p:txBody>
      </p:sp>
    </p:spTree>
    <p:extLst>
      <p:ext uri="{BB962C8B-B14F-4D97-AF65-F5344CB8AC3E}">
        <p14:creationId xmlns:p14="http://schemas.microsoft.com/office/powerpoint/2010/main" val="2023525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University structure</a:t>
            </a:r>
            <a:r>
              <a:rPr lang="ru-RU" dirty="0" smtClean="0"/>
              <a:t>:</a:t>
            </a:r>
            <a:endParaRPr lang="ru-RU" dirty="0"/>
          </a:p>
        </p:txBody>
      </p:sp>
      <p:sp>
        <p:nvSpPr>
          <p:cNvPr id="5" name="Прямоугольник 4"/>
          <p:cNvSpPr/>
          <p:nvPr/>
        </p:nvSpPr>
        <p:spPr>
          <a:xfrm>
            <a:off x="1547664" y="2276872"/>
            <a:ext cx="5976664" cy="1200329"/>
          </a:xfrm>
          <a:prstGeom prst="rect">
            <a:avLst/>
          </a:prstGeom>
        </p:spPr>
        <p:txBody>
          <a:bodyPr wrap="square">
            <a:spAutoFit/>
          </a:bodyPr>
          <a:lstStyle/>
          <a:p>
            <a:r>
              <a:rPr lang="en-US" dirty="0"/>
              <a:t>Office of Information, </a:t>
            </a:r>
            <a:r>
              <a:rPr lang="en-US" sz="1600" dirty="0"/>
              <a:t>the</a:t>
            </a:r>
            <a:r>
              <a:rPr lang="en-US" dirty="0"/>
              <a:t> center of humanitarian training, publishing center, Scientific Information Library Center Academician LI </a:t>
            </a:r>
            <a:r>
              <a:rPr lang="en-US" dirty="0" err="1"/>
              <a:t>Abalkina</a:t>
            </a:r>
            <a:r>
              <a:rPr lang="en-US" dirty="0"/>
              <a:t>, career development center, hostel for foreign students, a sanatorium, an association of graduates.</a:t>
            </a:r>
            <a:endParaRPr lang="ru-RU" dirty="0"/>
          </a:p>
        </p:txBody>
      </p:sp>
    </p:spTree>
    <p:extLst>
      <p:ext uri="{BB962C8B-B14F-4D97-AF65-F5344CB8AC3E}">
        <p14:creationId xmlns:p14="http://schemas.microsoft.com/office/powerpoint/2010/main" val="1191187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Leisure in the university:</a:t>
            </a: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109" r="12109"/>
          <a:stretch>
            <a:fillRect/>
          </a:stretch>
        </p:blipFill>
        <p:spPr/>
      </p:pic>
      <p:sp>
        <p:nvSpPr>
          <p:cNvPr id="4" name="Текст 3"/>
          <p:cNvSpPr>
            <a:spLocks noGrp="1"/>
          </p:cNvSpPr>
          <p:nvPr>
            <p:ph type="body" sz="half" idx="2"/>
          </p:nvPr>
        </p:nvSpPr>
        <p:spPr>
          <a:xfrm>
            <a:off x="4716016" y="2204864"/>
            <a:ext cx="3456384" cy="2947272"/>
          </a:xfrm>
        </p:spPr>
        <p:txBody>
          <a:bodyPr>
            <a:noAutofit/>
          </a:bodyPr>
          <a:lstStyle/>
          <a:p>
            <a:r>
              <a:rPr lang="en-US" dirty="0"/>
              <a:t>1) The House of Culture of the university </a:t>
            </a:r>
            <a:r>
              <a:rPr lang="ru-RU" dirty="0" smtClean="0"/>
              <a:t>«</a:t>
            </a:r>
            <a:r>
              <a:rPr lang="en-US" dirty="0" smtClean="0"/>
              <a:t>Congress Centre</a:t>
            </a:r>
            <a:r>
              <a:rPr lang="ru-RU" dirty="0" smtClean="0"/>
              <a:t>».</a:t>
            </a:r>
            <a:r>
              <a:rPr lang="en-US" dirty="0" smtClean="0"/>
              <a:t>2</a:t>
            </a:r>
            <a:r>
              <a:rPr lang="en-US" dirty="0"/>
              <a:t>) Student Club song </a:t>
            </a:r>
            <a:r>
              <a:rPr lang="ru-RU" dirty="0" smtClean="0"/>
              <a:t>«</a:t>
            </a:r>
            <a:r>
              <a:rPr lang="en-US" dirty="0" smtClean="0"/>
              <a:t>Me </a:t>
            </a:r>
            <a:r>
              <a:rPr lang="en-US" dirty="0"/>
              <a:t>and My </a:t>
            </a:r>
            <a:r>
              <a:rPr lang="en-US" dirty="0" smtClean="0"/>
              <a:t>Guitar</a:t>
            </a:r>
            <a:r>
              <a:rPr lang="ru-RU" dirty="0" smtClean="0"/>
              <a:t>».</a:t>
            </a:r>
            <a:r>
              <a:rPr lang="en-US" dirty="0" smtClean="0"/>
              <a:t>3</a:t>
            </a:r>
            <a:r>
              <a:rPr lang="en-US" dirty="0"/>
              <a:t>) The dance troupe </a:t>
            </a:r>
            <a:r>
              <a:rPr lang="ru-RU" dirty="0" smtClean="0"/>
              <a:t>«</a:t>
            </a:r>
            <a:r>
              <a:rPr lang="en-US" dirty="0" err="1" smtClean="0"/>
              <a:t>Helikon</a:t>
            </a:r>
            <a:r>
              <a:rPr lang="ru-RU" dirty="0" smtClean="0"/>
              <a:t>».</a:t>
            </a:r>
            <a:r>
              <a:rPr lang="en-US" dirty="0" smtClean="0"/>
              <a:t>4</a:t>
            </a:r>
            <a:r>
              <a:rPr lang="en-US" dirty="0"/>
              <a:t>) The University has its own sports club, billiard club, gym, Fight Club, in which students are engaged in boxing, karate and kickboxing, as well as sections where children can enjoy volleyball, football, table tennis, rugby, hockey and </a:t>
            </a:r>
            <a:r>
              <a:rPr lang="en-US" dirty="0" smtClean="0"/>
              <a:t>basketball.5</a:t>
            </a:r>
            <a:r>
              <a:rPr lang="en-US" dirty="0"/>
              <a:t>) Team cheerleader </a:t>
            </a:r>
            <a:r>
              <a:rPr lang="en-US" dirty="0" smtClean="0"/>
              <a:t>SABOTAGE</a:t>
            </a:r>
            <a:r>
              <a:rPr lang="ru-RU" dirty="0" smtClean="0"/>
              <a:t>.</a:t>
            </a:r>
            <a:r>
              <a:rPr lang="en-US" dirty="0" smtClean="0"/>
              <a:t>6</a:t>
            </a:r>
            <a:r>
              <a:rPr lang="en-US" dirty="0"/>
              <a:t>) Fitness </a:t>
            </a:r>
            <a:r>
              <a:rPr lang="en-US" dirty="0" smtClean="0"/>
              <a:t>Centre</a:t>
            </a:r>
            <a:r>
              <a:rPr lang="ru-RU" dirty="0" smtClean="0"/>
              <a:t> </a:t>
            </a:r>
            <a:r>
              <a:rPr lang="en-US" dirty="0" smtClean="0"/>
              <a:t>and </a:t>
            </a:r>
            <a:r>
              <a:rPr lang="en-US" dirty="0" err="1" smtClean="0"/>
              <a:t>Anapa</a:t>
            </a:r>
            <a:r>
              <a:rPr lang="ru-RU" dirty="0" smtClean="0"/>
              <a:t>.</a:t>
            </a:r>
            <a:endParaRPr lang="ru-RU" dirty="0"/>
          </a:p>
        </p:txBody>
      </p:sp>
    </p:spTree>
    <p:extLst>
      <p:ext uri="{BB962C8B-B14F-4D97-AF65-F5344CB8AC3E}">
        <p14:creationId xmlns:p14="http://schemas.microsoft.com/office/powerpoint/2010/main" val="26233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teaching </a:t>
            </a:r>
            <a:r>
              <a:rPr lang="en-US" dirty="0" smtClean="0"/>
              <a:t>staff</a:t>
            </a:r>
            <a:r>
              <a:rPr lang="ru-RU" dirty="0" smtClean="0"/>
              <a:t>:</a:t>
            </a:r>
            <a:endParaRPr lang="ru-RU" dirty="0"/>
          </a:p>
        </p:txBody>
      </p:sp>
      <p:pic>
        <p:nvPicPr>
          <p:cNvPr id="1026" name="Picture 2" descr="C:\Users\User\Desktop\звезда\8e0b85f59e3d247a76b0f92470a21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00202"/>
            <a:ext cx="1358703" cy="13587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звезда\23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717032"/>
            <a:ext cx="942826" cy="1414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звезда\1554515_2013040922482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711" y="3267218"/>
            <a:ext cx="1542577" cy="11569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звезда\46924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0125" y="3267218"/>
            <a:ext cx="2289945" cy="1526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звезда\5604589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2558" y="4588292"/>
            <a:ext cx="1738883" cy="98536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звезда\eda68d03f7f59e6fdb7c0f0122fb0e0d3aa5f82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07" y="4665567"/>
            <a:ext cx="1070720" cy="107072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15617" y="2204864"/>
            <a:ext cx="6840760" cy="923330"/>
          </a:xfrm>
          <a:prstGeom prst="rect">
            <a:avLst/>
          </a:prstGeom>
        </p:spPr>
        <p:txBody>
          <a:bodyPr wrap="square">
            <a:spAutoFit/>
          </a:bodyPr>
          <a:lstStyle/>
          <a:p>
            <a:r>
              <a:rPr lang="en-US" dirty="0"/>
              <a:t>The University has more than 1,200 teachers, among them more than 260 doctors, more than 180 professors and more than 630 candidates of sciences and 420 associate </a:t>
            </a:r>
            <a:r>
              <a:rPr lang="en-US" dirty="0" smtClean="0"/>
              <a:t>professors</a:t>
            </a:r>
            <a:r>
              <a:rPr lang="ru-RU" dirty="0" smtClean="0"/>
              <a:t>.</a:t>
            </a:r>
            <a:endParaRPr lang="ru-RU" dirty="0"/>
          </a:p>
        </p:txBody>
      </p:sp>
    </p:spTree>
    <p:extLst>
      <p:ext uri="{BB962C8B-B14F-4D97-AF65-F5344CB8AC3E}">
        <p14:creationId xmlns:p14="http://schemas.microsoft.com/office/powerpoint/2010/main" val="230809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The famous </a:t>
            </a:r>
            <a:r>
              <a:rPr lang="en-US" dirty="0" smtClean="0"/>
              <a:t>graduates</a:t>
            </a:r>
            <a:r>
              <a:rPr lang="ru-RU" dirty="0" smtClean="0"/>
              <a:t>:</a:t>
            </a:r>
            <a:endParaRPr lang="ru-RU" dirty="0"/>
          </a:p>
        </p:txBody>
      </p:sp>
      <p:sp>
        <p:nvSpPr>
          <p:cNvPr id="3" name="Прямоугольник 2"/>
          <p:cNvSpPr/>
          <p:nvPr/>
        </p:nvSpPr>
        <p:spPr>
          <a:xfrm>
            <a:off x="1259632" y="2274838"/>
            <a:ext cx="6624736" cy="1477328"/>
          </a:xfrm>
          <a:prstGeom prst="rect">
            <a:avLst/>
          </a:prstGeom>
        </p:spPr>
        <p:txBody>
          <a:bodyPr wrap="square">
            <a:spAutoFit/>
          </a:bodyPr>
          <a:lstStyle/>
          <a:p>
            <a:r>
              <a:rPr lang="en-US" dirty="0" err="1" smtClean="0"/>
              <a:t>Khodorkovsky</a:t>
            </a:r>
            <a:r>
              <a:rPr lang="en-US" dirty="0" smtClean="0"/>
              <a:t> Mikhail</a:t>
            </a:r>
            <a:r>
              <a:rPr lang="ru-RU" dirty="0" smtClean="0"/>
              <a:t> </a:t>
            </a:r>
            <a:r>
              <a:rPr lang="en-US" dirty="0" smtClean="0"/>
              <a:t>, </a:t>
            </a:r>
            <a:r>
              <a:rPr lang="en-US" dirty="0"/>
              <a:t>entrepreneur, previously headed the list of richest Russians according to the magazine «Forbes». Mikhail </a:t>
            </a:r>
            <a:r>
              <a:rPr lang="en-US" dirty="0" err="1"/>
              <a:t>Leontiev</a:t>
            </a:r>
            <a:r>
              <a:rPr lang="en-US" dirty="0"/>
              <a:t>, a Russian journalist, TV presenter </a:t>
            </a:r>
            <a:r>
              <a:rPr lang="ru-RU" dirty="0" smtClean="0"/>
              <a:t>«</a:t>
            </a:r>
            <a:r>
              <a:rPr lang="en-US" dirty="0" smtClean="0"/>
              <a:t>However</a:t>
            </a:r>
            <a:r>
              <a:rPr lang="ru-RU" dirty="0" smtClean="0"/>
              <a:t>»</a:t>
            </a:r>
            <a:r>
              <a:rPr lang="en-US" dirty="0" smtClean="0"/>
              <a:t>, </a:t>
            </a:r>
            <a:r>
              <a:rPr lang="en-US" dirty="0"/>
              <a:t>a member of the party </a:t>
            </a:r>
            <a:r>
              <a:rPr lang="ru-RU" dirty="0" smtClean="0"/>
              <a:t>«</a:t>
            </a:r>
            <a:r>
              <a:rPr lang="en-US" dirty="0" smtClean="0"/>
              <a:t>United Russia</a:t>
            </a:r>
            <a:r>
              <a:rPr lang="ru-RU" dirty="0" smtClean="0"/>
              <a:t>»</a:t>
            </a:r>
            <a:r>
              <a:rPr lang="en-US" dirty="0" smtClean="0"/>
              <a:t> </a:t>
            </a:r>
            <a:r>
              <a:rPr lang="en-US" dirty="0"/>
              <a:t>.</a:t>
            </a:r>
            <a:r>
              <a:rPr lang="en-US" dirty="0" err="1"/>
              <a:t>Grigory</a:t>
            </a:r>
            <a:r>
              <a:rPr lang="en-US" dirty="0"/>
              <a:t> </a:t>
            </a:r>
            <a:r>
              <a:rPr lang="en-US" dirty="0" err="1"/>
              <a:t>Yavlinsky</a:t>
            </a:r>
            <a:r>
              <a:rPr lang="en-US" dirty="0"/>
              <a:t>, in the years 1993-2008 the head of the party </a:t>
            </a:r>
            <a:r>
              <a:rPr lang="ru-RU" dirty="0" smtClean="0"/>
              <a:t>«</a:t>
            </a:r>
            <a:r>
              <a:rPr lang="en-US" dirty="0" smtClean="0"/>
              <a:t>Apple</a:t>
            </a:r>
            <a:r>
              <a:rPr lang="ru-RU" dirty="0" smtClean="0"/>
              <a:t>»</a:t>
            </a:r>
            <a:r>
              <a:rPr lang="en-US" dirty="0" smtClean="0"/>
              <a:t>. </a:t>
            </a:r>
            <a:r>
              <a:rPr lang="en-US" dirty="0" err="1"/>
              <a:t>Yury</a:t>
            </a:r>
            <a:r>
              <a:rPr lang="en-US" dirty="0"/>
              <a:t> </a:t>
            </a:r>
            <a:r>
              <a:rPr lang="en-US" dirty="0" err="1"/>
              <a:t>Scheffler</a:t>
            </a:r>
            <a:r>
              <a:rPr lang="en-US" dirty="0"/>
              <a:t>, Russian </a:t>
            </a:r>
            <a:r>
              <a:rPr lang="en-US" dirty="0" err="1"/>
              <a:t>millarder</a:t>
            </a:r>
            <a:r>
              <a:rPr lang="en-US" dirty="0"/>
              <a:t> etc.</a:t>
            </a:r>
            <a:endParaRPr lang="ru-RU" dirty="0"/>
          </a:p>
        </p:txBody>
      </p:sp>
      <p:pic>
        <p:nvPicPr>
          <p:cNvPr id="2050" name="Picture 2" descr="C:\Users\User\Desktop\звезда\DETAIL_PICTURE_597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861048"/>
            <a:ext cx="1721245" cy="12903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звезда\Явлински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503" y="3861048"/>
            <a:ext cx="1302622" cy="17818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звезда\Леонтье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861048"/>
            <a:ext cx="1140158" cy="169410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звезда\Shefler_Uriy_0410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874800"/>
            <a:ext cx="1872208" cy="138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99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185</TotalTime>
  <Words>412</Words>
  <Application>Microsoft Office PowerPoint</Application>
  <PresentationFormat>Экран (4:3)</PresentationFormat>
  <Paragraphs>12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Кутюр</vt:lpstr>
      <vt:lpstr>Нistory of University:</vt:lpstr>
      <vt:lpstr>Faculties:</vt:lpstr>
      <vt:lpstr>University structure:</vt:lpstr>
      <vt:lpstr>Leisure in the university:</vt:lpstr>
      <vt:lpstr>teaching staff:</vt:lpstr>
      <vt:lpstr>The famous graduates: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Нistory of University</dc:title>
  <dc:creator>User</dc:creator>
  <cp:lastModifiedBy>User</cp:lastModifiedBy>
  <cp:revision>11</cp:revision>
  <dcterms:created xsi:type="dcterms:W3CDTF">2014-12-18T17:27:50Z</dcterms:created>
  <dcterms:modified xsi:type="dcterms:W3CDTF">2014-12-24T22:22:11Z</dcterms:modified>
</cp:coreProperties>
</file>