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3" r:id="rId4"/>
    <p:sldId id="258" r:id="rId5"/>
    <p:sldId id="259" r:id="rId6"/>
    <p:sldId id="260" r:id="rId7"/>
    <p:sldId id="261" r:id="rId8"/>
    <p:sldId id="262" r:id="rId9"/>
    <p:sldId id="264" r:id="rId10"/>
    <p:sldId id="267" r:id="rId11"/>
    <p:sldId id="266" r:id="rId12"/>
    <p:sldId id="265"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1C3B7327-76DB-4F53-AA18-077AC736E0DD}" type="datetimeFigureOut">
              <a:rPr lang="ru-RU" smtClean="0"/>
              <a:t>17.12.2014</a:t>
            </a:fld>
            <a:endParaRPr lang="ru-RU"/>
          </a:p>
        </p:txBody>
      </p:sp>
      <p:sp>
        <p:nvSpPr>
          <p:cNvPr id="8" name="Slide Number Placeholder 7"/>
          <p:cNvSpPr>
            <a:spLocks noGrp="1"/>
          </p:cNvSpPr>
          <p:nvPr>
            <p:ph type="sldNum" sz="quarter" idx="11"/>
          </p:nvPr>
        </p:nvSpPr>
        <p:spPr/>
        <p:txBody>
          <a:bodyPr/>
          <a:lstStyle/>
          <a:p>
            <a:fld id="{006654F7-6A07-4B72-860F-FFDDCB31A624}"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3B7327-76DB-4F53-AA18-077AC736E0D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6654F7-6A07-4B72-860F-FFDDCB31A62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C3B7327-76DB-4F53-AA18-077AC736E0D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6654F7-6A07-4B72-860F-FFDDCB31A62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1C3B7327-76DB-4F53-AA18-077AC736E0D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6654F7-6A07-4B72-860F-FFDDCB31A62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3B7327-76DB-4F53-AA18-077AC736E0D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6654F7-6A07-4B72-860F-FFDDCB31A624}"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1C3B7327-76DB-4F53-AA18-077AC736E0DD}"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6654F7-6A07-4B72-860F-FFDDCB31A624}"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1C3B7327-76DB-4F53-AA18-077AC736E0DD}" type="datetimeFigureOut">
              <a:rPr lang="ru-RU" smtClean="0"/>
              <a:t>17.12.2014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06654F7-6A07-4B72-860F-FFDDCB31A624}"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3B7327-76DB-4F53-AA18-077AC736E0DD}" type="datetimeFigureOut">
              <a:rPr lang="ru-RU" smtClean="0"/>
              <a:t>17.12.2014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6654F7-6A07-4B72-860F-FFDDCB31A62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B7327-76DB-4F53-AA18-077AC736E0DD}" type="datetimeFigureOut">
              <a:rPr lang="ru-RU" smtClean="0"/>
              <a:t>17.12.2014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06654F7-6A07-4B72-860F-FFDDCB31A62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3B7327-76DB-4F53-AA18-077AC736E0DD}"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6654F7-6A07-4B72-860F-FFDDCB31A62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3B7327-76DB-4F53-AA18-077AC736E0DD}"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6654F7-6A07-4B72-860F-FFDDCB31A62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C3B7327-76DB-4F53-AA18-077AC736E0DD}" type="datetimeFigureOut">
              <a:rPr lang="ru-RU" smtClean="0"/>
              <a:t>17.12.2014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06654F7-6A07-4B72-860F-FFDDCB31A624}"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6.xml"/><Relationship Id="rId5" Type="http://schemas.openxmlformats.org/officeDocument/2006/relationships/image" Target="../media/image9.tmp"/><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2671937"/>
          </a:xfrm>
        </p:spPr>
        <p:txBody>
          <a:bodyPr/>
          <a:lstStyle/>
          <a:p>
            <a:r>
              <a:rPr lang="en-US" dirty="0" smtClean="0"/>
              <a:t>Smolensk State University</a:t>
            </a:r>
            <a:endParaRPr lang="ru-RU" dirty="0"/>
          </a:p>
        </p:txBody>
      </p:sp>
      <p:sp>
        <p:nvSpPr>
          <p:cNvPr id="3" name="Подзаголовок 2"/>
          <p:cNvSpPr>
            <a:spLocks noGrp="1"/>
          </p:cNvSpPr>
          <p:nvPr>
            <p:ph type="subTitle" idx="1"/>
          </p:nvPr>
        </p:nvSpPr>
        <p:spPr/>
        <p:txBody>
          <a:bodyPr>
            <a:normAutofit/>
          </a:bodyPr>
          <a:lstStyle/>
          <a:p>
            <a:r>
              <a:rPr lang="en-US" sz="800" dirty="0" smtClean="0"/>
              <a:t>/</a:t>
            </a:r>
            <a:endParaRPr lang="ru-RU" sz="800"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525819"/>
            <a:ext cx="8040704" cy="2397554"/>
          </a:xfrm>
          <a:prstGeom prst="rect">
            <a:avLst/>
          </a:prstGeom>
          <a:ln>
            <a:noFill/>
          </a:ln>
          <a:effectLst>
            <a:softEdge rad="112500"/>
          </a:effectLst>
        </p:spPr>
      </p:pic>
    </p:spTree>
    <p:extLst>
      <p:ext uri="{BB962C8B-B14F-4D97-AF65-F5344CB8AC3E}">
        <p14:creationId xmlns:p14="http://schemas.microsoft.com/office/powerpoint/2010/main" val="327726989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600200"/>
          </a:xfrm>
        </p:spPr>
        <p:txBody>
          <a:bodyPr/>
          <a:lstStyle/>
          <a:p>
            <a:r>
              <a:rPr lang="en-US" sz="2800" dirty="0" smtClean="0"/>
              <a:t>The University goes in for projects in the Sphere of Mathematics, Biology, Philology, History, Pedagogic.</a:t>
            </a:r>
            <a:endParaRPr lang="ru-RU" sz="28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708920"/>
            <a:ext cx="3636258" cy="3686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560209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600200"/>
          </a:xfrm>
        </p:spPr>
        <p:txBody>
          <a:bodyPr/>
          <a:lstStyle/>
          <a:p>
            <a:r>
              <a:rPr lang="en-US" sz="2400" dirty="0" smtClean="0"/>
              <a:t>Many famous people were studding at the University, for example, A.T. </a:t>
            </a:r>
            <a:r>
              <a:rPr lang="en-US" sz="2400" dirty="0" err="1" smtClean="0"/>
              <a:t>Tvardovsky</a:t>
            </a:r>
            <a:r>
              <a:rPr lang="en-US" sz="2400" dirty="0" smtClean="0"/>
              <a:t>, N.I</a:t>
            </a:r>
            <a:r>
              <a:rPr lang="en-US" sz="2400" dirty="0"/>
              <a:t>. </a:t>
            </a:r>
            <a:r>
              <a:rPr lang="en-US" sz="2400" dirty="0" err="1"/>
              <a:t>Rylenkov</a:t>
            </a:r>
            <a:r>
              <a:rPr lang="en-US" sz="2400" dirty="0"/>
              <a:t>, </a:t>
            </a:r>
            <a:r>
              <a:rPr lang="en-US" sz="2400" dirty="0" smtClean="0"/>
              <a:t>M.V</a:t>
            </a:r>
            <a:r>
              <a:rPr lang="en-US" sz="2400" dirty="0"/>
              <a:t>.</a:t>
            </a:r>
            <a:r>
              <a:rPr lang="en-US" sz="2400" dirty="0" smtClean="0"/>
              <a:t> </a:t>
            </a:r>
            <a:r>
              <a:rPr lang="en-US" sz="2400" dirty="0" err="1" smtClean="0"/>
              <a:t>Isakovsky</a:t>
            </a:r>
            <a:r>
              <a:rPr lang="en-US" sz="2400" dirty="0" smtClean="0"/>
              <a:t>, </a:t>
            </a:r>
            <a:br>
              <a:rPr lang="en-US" sz="2400" dirty="0" smtClean="0"/>
            </a:br>
            <a:r>
              <a:rPr lang="en-US" sz="2400" dirty="0" smtClean="0"/>
              <a:t>V.  M. </a:t>
            </a:r>
            <a:r>
              <a:rPr lang="en-US" sz="2400" dirty="0" err="1" smtClean="0"/>
              <a:t>Khvatov</a:t>
            </a:r>
            <a:r>
              <a:rPr lang="en-US" sz="2400" dirty="0" smtClean="0"/>
              <a:t>, M.B. </a:t>
            </a:r>
            <a:r>
              <a:rPr lang="en-US" sz="2400" dirty="0" err="1" smtClean="0"/>
              <a:t>Khrapchenko</a:t>
            </a:r>
            <a:r>
              <a:rPr lang="en-US" sz="2400" dirty="0" smtClean="0"/>
              <a:t> and other. </a:t>
            </a:r>
            <a:endParaRPr lang="ru-RU" sz="24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924944"/>
            <a:ext cx="2400635" cy="3286584"/>
          </a:xfrm>
          <a:prstGeom prst="rect">
            <a:avLst/>
          </a:prstGeom>
        </p:spPr>
      </p:pic>
      <p:sp>
        <p:nvSpPr>
          <p:cNvPr id="4" name="TextBox 3"/>
          <p:cNvSpPr txBox="1"/>
          <p:nvPr/>
        </p:nvSpPr>
        <p:spPr>
          <a:xfrm>
            <a:off x="1259632" y="6237312"/>
            <a:ext cx="1604157" cy="369332"/>
          </a:xfrm>
          <a:prstGeom prst="rect">
            <a:avLst/>
          </a:prstGeom>
          <a:noFill/>
        </p:spPr>
        <p:txBody>
          <a:bodyPr wrap="none" rtlCol="0">
            <a:spAutoFit/>
          </a:bodyPr>
          <a:lstStyle/>
          <a:p>
            <a:r>
              <a:rPr lang="en-US" dirty="0" smtClean="0"/>
              <a:t>N.I. </a:t>
            </a:r>
            <a:r>
              <a:rPr lang="en-US" dirty="0" err="1" smtClean="0"/>
              <a:t>Rylenkov</a:t>
            </a:r>
            <a:endParaRPr lang="ru-RU" dirty="0"/>
          </a:p>
        </p:txBody>
      </p:sp>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924944"/>
            <a:ext cx="2448272" cy="3312368"/>
          </a:xfrm>
          <a:prstGeom prst="rect">
            <a:avLst/>
          </a:prstGeom>
        </p:spPr>
      </p:pic>
      <p:sp>
        <p:nvSpPr>
          <p:cNvPr id="6" name="TextBox 5"/>
          <p:cNvSpPr txBox="1"/>
          <p:nvPr/>
        </p:nvSpPr>
        <p:spPr>
          <a:xfrm>
            <a:off x="5364088" y="6211528"/>
            <a:ext cx="1869679" cy="369332"/>
          </a:xfrm>
          <a:prstGeom prst="rect">
            <a:avLst/>
          </a:prstGeom>
          <a:noFill/>
        </p:spPr>
        <p:txBody>
          <a:bodyPr wrap="none" rtlCol="0">
            <a:spAutoFit/>
          </a:bodyPr>
          <a:lstStyle/>
          <a:p>
            <a:r>
              <a:rPr lang="en-US" dirty="0" smtClean="0"/>
              <a:t>A.T. </a:t>
            </a:r>
            <a:r>
              <a:rPr lang="en-US" dirty="0" err="1" smtClean="0"/>
              <a:t>Tvardovsky</a:t>
            </a:r>
            <a:endParaRPr lang="ru-RU" dirty="0"/>
          </a:p>
        </p:txBody>
      </p:sp>
    </p:spTree>
    <p:extLst>
      <p:ext uri="{BB962C8B-B14F-4D97-AF65-F5344CB8AC3E}">
        <p14:creationId xmlns:p14="http://schemas.microsoft.com/office/powerpoint/2010/main" val="11813809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96752"/>
            <a:ext cx="8229600" cy="1600200"/>
          </a:xfrm>
        </p:spPr>
        <p:txBody>
          <a:bodyPr/>
          <a:lstStyle/>
          <a:p>
            <a:r>
              <a:rPr lang="en-US" sz="2800" dirty="0"/>
              <a:t>This University gives a high quality of education, it gives classical education which is important for modern society.</a:t>
            </a:r>
            <a:endParaRPr lang="ru-RU" sz="28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780928"/>
            <a:ext cx="5258534" cy="3248479"/>
          </a:xfrm>
          <a:prstGeom prst="rect">
            <a:avLst/>
          </a:prstGeom>
        </p:spPr>
      </p:pic>
    </p:spTree>
    <p:extLst>
      <p:ext uri="{BB962C8B-B14F-4D97-AF65-F5344CB8AC3E}">
        <p14:creationId xmlns:p14="http://schemas.microsoft.com/office/powerpoint/2010/main" val="3710599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132856"/>
            <a:ext cx="8229600" cy="1600200"/>
          </a:xfrm>
        </p:spPr>
        <p:txBody>
          <a:bodyPr/>
          <a:lstStyle/>
          <a:p>
            <a:r>
              <a:rPr lang="en-US" dirty="0"/>
              <a:t>thank you!</a:t>
            </a:r>
            <a:endParaRPr lang="ru-RU" dirty="0"/>
          </a:p>
        </p:txBody>
      </p:sp>
    </p:spTree>
    <p:extLst>
      <p:ext uri="{BB962C8B-B14F-4D97-AF65-F5344CB8AC3E}">
        <p14:creationId xmlns:p14="http://schemas.microsoft.com/office/powerpoint/2010/main" val="2972683518"/>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800" dirty="0" smtClean="0"/>
              <a:t>/</a:t>
            </a:r>
            <a:endParaRPr lang="ru-RU" sz="800" dirty="0"/>
          </a:p>
        </p:txBody>
      </p:sp>
      <p:sp>
        <p:nvSpPr>
          <p:cNvPr id="3" name="Объект 2"/>
          <p:cNvSpPr>
            <a:spLocks noGrp="1"/>
          </p:cNvSpPr>
          <p:nvPr>
            <p:ph idx="1"/>
          </p:nvPr>
        </p:nvSpPr>
        <p:spPr>
          <a:xfrm>
            <a:off x="539552" y="332656"/>
            <a:ext cx="8229600" cy="4525963"/>
          </a:xfrm>
        </p:spPr>
        <p:txBody>
          <a:bodyPr>
            <a:normAutofit/>
          </a:bodyPr>
          <a:lstStyle/>
          <a:p>
            <a:pPr algn="ctr"/>
            <a:r>
              <a:rPr lang="en-US" sz="3600" b="1" dirty="0" smtClean="0"/>
              <a:t>The Smolensk State University</a:t>
            </a:r>
            <a:r>
              <a:rPr lang="ru-RU" sz="3600" b="1" dirty="0" smtClean="0"/>
              <a:t> </a:t>
            </a:r>
            <a:r>
              <a:rPr lang="en-US" sz="3600" b="1" dirty="0" smtClean="0"/>
              <a:t>is situated in Smolensk.</a:t>
            </a:r>
          </a:p>
        </p:txBody>
      </p:sp>
      <p:pic>
        <p:nvPicPr>
          <p:cNvPr id="9" name="Рисунок 8"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948247"/>
            <a:ext cx="6504140" cy="3807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295444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12776"/>
            <a:ext cx="8229600" cy="1600200"/>
          </a:xfrm>
        </p:spPr>
        <p:txBody>
          <a:bodyPr/>
          <a:lstStyle/>
          <a:p>
            <a:r>
              <a:rPr lang="en-US" sz="2400" dirty="0" smtClean="0"/>
              <a:t>The Smolensk State University is one is oldest university of Russia. It formed in 1918. In 1998 it became </a:t>
            </a:r>
            <a:r>
              <a:rPr lang="ru-RU" sz="2400" dirty="0" smtClean="0"/>
              <a:t>«</a:t>
            </a:r>
            <a:r>
              <a:rPr lang="en-US" sz="2400" dirty="0" smtClean="0"/>
              <a:t>The Smolensk State Pedagogic  University</a:t>
            </a:r>
            <a:r>
              <a:rPr lang="ru-RU" sz="2400" dirty="0" smtClean="0"/>
              <a:t>»</a:t>
            </a:r>
            <a:r>
              <a:rPr lang="en-US" sz="2400" dirty="0" smtClean="0"/>
              <a:t> and in 2005 it became </a:t>
            </a:r>
            <a:r>
              <a:rPr lang="ru-RU" sz="2400" dirty="0" smtClean="0"/>
              <a:t>«</a:t>
            </a:r>
            <a:r>
              <a:rPr lang="en-US" sz="2400" dirty="0"/>
              <a:t>The Smolensk State </a:t>
            </a:r>
            <a:r>
              <a:rPr lang="en-US" sz="2400" dirty="0" smtClean="0"/>
              <a:t>University</a:t>
            </a:r>
            <a:r>
              <a:rPr lang="ru-RU" sz="2400" dirty="0" smtClean="0"/>
              <a:t>»</a:t>
            </a:r>
            <a:endParaRPr lang="ru-RU" sz="24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53" y="3364469"/>
            <a:ext cx="4248472" cy="2813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291" y="3355195"/>
            <a:ext cx="4248472" cy="2813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7655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836711"/>
            <a:ext cx="777686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dirty="0" smtClean="0"/>
              <a:t>There are courses of foreign language, computer technology.</a:t>
            </a:r>
          </a:p>
        </p:txBody>
      </p:sp>
      <p:pic>
        <p:nvPicPr>
          <p:cNvPr id="5" name="Рисунок 4"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620" y="2658227"/>
            <a:ext cx="6696744" cy="37914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157269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1600200"/>
          </a:xfrm>
        </p:spPr>
        <p:txBody>
          <a:bodyPr/>
          <a:lstStyle/>
          <a:p>
            <a:r>
              <a:rPr lang="en-US" sz="2400" dirty="0"/>
              <a:t/>
            </a:r>
            <a:br>
              <a:rPr lang="en-US" sz="2400" dirty="0"/>
            </a:br>
            <a:r>
              <a:rPr lang="en-US" sz="3200" dirty="0"/>
              <a:t>You can get the degree of Bachelor </a:t>
            </a:r>
            <a:r>
              <a:rPr lang="en-US" sz="3200" dirty="0" smtClean="0"/>
              <a:t/>
            </a:r>
            <a:br>
              <a:rPr lang="en-US" sz="3200" dirty="0" smtClean="0"/>
            </a:br>
            <a:r>
              <a:rPr lang="en-US" sz="3200" dirty="0" smtClean="0"/>
              <a:t>and </a:t>
            </a:r>
            <a:r>
              <a:rPr lang="en-US" sz="3200" dirty="0"/>
              <a:t>Master`s degree.</a:t>
            </a:r>
            <a:r>
              <a:rPr lang="ru-RU" sz="2400" dirty="0"/>
              <a:t/>
            </a:r>
            <a:br>
              <a:rPr lang="ru-RU" sz="2400" dirty="0"/>
            </a:br>
            <a:endParaRPr lang="ru-RU" sz="24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625" y="2852936"/>
            <a:ext cx="4392488" cy="3511258"/>
          </a:xfrm>
          <a:prstGeom prst="rect">
            <a:avLst/>
          </a:prstGeom>
          <a:ln>
            <a:noFill/>
          </a:ln>
          <a:effectLst>
            <a:outerShdw blurRad="292100" dist="139700" dir="2700000" algn="tl" rotWithShape="0">
              <a:srgbClr val="333333">
                <a:alpha val="65000"/>
              </a:srgbClr>
            </a:outerShdw>
          </a:effectLst>
        </p:spPr>
      </p:pic>
      <p:pic>
        <p:nvPicPr>
          <p:cNvPr id="4" name="Рисунок 3" descr="Photo"/>
          <p:cNvPicPr>
            <a:picLocks noChangeAspect="1"/>
          </p:cNvPicPr>
          <p:nvPr/>
        </p:nvPicPr>
        <p:blipFill>
          <a:blip r:embed="rId3"/>
          <a:stretch>
            <a:fillRect/>
          </a:stretch>
        </p:blipFill>
        <p:spPr>
          <a:xfrm>
            <a:off x="4567237" y="3424237"/>
            <a:ext cx="9526" cy="9526"/>
          </a:xfrm>
          <a:prstGeom prst="rect">
            <a:avLst/>
          </a:prstGeom>
        </p:spPr>
      </p:pic>
      <p:pic>
        <p:nvPicPr>
          <p:cNvPr id="5" name="Рисунок 4" descr="Вырезка экрана"/>
          <p:cNvPicPr>
            <a:picLocks noChangeAspect="1"/>
          </p:cNvPicPr>
          <p:nvPr/>
        </p:nvPicPr>
        <p:blipFill>
          <a:blip r:embed="rId4"/>
          <a:stretch>
            <a:fillRect/>
          </a:stretch>
        </p:blipFill>
        <p:spPr>
          <a:xfrm>
            <a:off x="4567237" y="3424237"/>
            <a:ext cx="9526" cy="9526"/>
          </a:xfrm>
          <a:prstGeom prst="rect">
            <a:avLst/>
          </a:prstGeom>
        </p:spPr>
      </p:pic>
      <p:pic>
        <p:nvPicPr>
          <p:cNvPr id="6" name="Рисунок 5" descr="Вырезка экрана"/>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916832"/>
            <a:ext cx="3888432" cy="3178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18207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8229600" cy="1600200"/>
          </a:xfrm>
        </p:spPr>
        <p:txBody>
          <a:bodyPr/>
          <a:lstStyle/>
          <a:p>
            <a:r>
              <a:rPr lang="en-US" sz="2000" dirty="0" smtClean="0"/>
              <a:t>There are 8 faculties</a:t>
            </a:r>
            <a:r>
              <a:rPr lang="ru-RU" sz="2000" dirty="0" smtClean="0"/>
              <a:t>: </a:t>
            </a:r>
            <a:r>
              <a:rPr lang="en-US" sz="2000" dirty="0" smtClean="0"/>
              <a:t>the faculty of science, the faculty of history, </a:t>
            </a:r>
            <a:r>
              <a:rPr lang="en-US" sz="2000" dirty="0"/>
              <a:t>the </a:t>
            </a:r>
            <a:r>
              <a:rPr lang="en-US" sz="2000" dirty="0" smtClean="0"/>
              <a:t>faculty phycology and pedagogues, </a:t>
            </a:r>
            <a:r>
              <a:rPr lang="en-US" sz="2000" dirty="0"/>
              <a:t>the </a:t>
            </a:r>
            <a:r>
              <a:rPr lang="en-US" sz="2000" dirty="0" smtClean="0"/>
              <a:t>social faculty, </a:t>
            </a:r>
            <a:r>
              <a:rPr lang="en-US" sz="2000" dirty="0"/>
              <a:t>the faculty </a:t>
            </a:r>
            <a:r>
              <a:rPr lang="en-US" sz="2000" dirty="0" smtClean="0"/>
              <a:t>Physics and Mathematics, the philological  faculty, </a:t>
            </a:r>
            <a:r>
              <a:rPr lang="en-US" sz="2000" dirty="0"/>
              <a:t>the faculty </a:t>
            </a:r>
            <a:r>
              <a:rPr lang="en-US" sz="2000" dirty="0" smtClean="0"/>
              <a:t>of Art, </a:t>
            </a:r>
            <a:r>
              <a:rPr lang="en-US" sz="2000" dirty="0"/>
              <a:t>the faculty </a:t>
            </a:r>
            <a:r>
              <a:rPr lang="en-US" sz="2000" dirty="0" smtClean="0"/>
              <a:t>economics and management.</a:t>
            </a:r>
            <a:endParaRPr lang="ru-RU" sz="20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916" y="3068960"/>
            <a:ext cx="5112568" cy="3405352"/>
          </a:xfrm>
          <a:prstGeom prst="rect">
            <a:avLst/>
          </a:prstGeom>
          <a:ln>
            <a:noFill/>
          </a:ln>
          <a:effectLst>
            <a:softEdge rad="112500"/>
          </a:effectLst>
        </p:spPr>
      </p:pic>
    </p:spTree>
    <p:extLst>
      <p:ext uri="{BB962C8B-B14F-4D97-AF65-F5344CB8AC3E}">
        <p14:creationId xmlns:p14="http://schemas.microsoft.com/office/powerpoint/2010/main" val="22963000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229600" cy="1600200"/>
          </a:xfrm>
        </p:spPr>
        <p:txBody>
          <a:bodyPr/>
          <a:lstStyle/>
          <a:p>
            <a:r>
              <a:rPr lang="en-US" sz="2800" dirty="0" smtClean="0"/>
              <a:t>The university contacts with American company </a:t>
            </a:r>
            <a:r>
              <a:rPr lang="ru-RU" sz="2800" dirty="0" smtClean="0"/>
              <a:t>«</a:t>
            </a:r>
            <a:r>
              <a:rPr lang="en-US" sz="2800" dirty="0" smtClean="0"/>
              <a:t>Cisco</a:t>
            </a:r>
            <a:r>
              <a:rPr lang="ru-RU" sz="2800" dirty="0" smtClean="0"/>
              <a:t>»</a:t>
            </a:r>
            <a:r>
              <a:rPr lang="en-US" sz="2800" dirty="0" smtClean="0"/>
              <a:t>. There is the informational center </a:t>
            </a:r>
            <a:r>
              <a:rPr lang="ru-RU" sz="2800" dirty="0" smtClean="0"/>
              <a:t>«</a:t>
            </a:r>
            <a:r>
              <a:rPr lang="en-US" sz="2800" dirty="0" err="1" smtClean="0"/>
              <a:t>Rosatom</a:t>
            </a:r>
            <a:r>
              <a:rPr lang="ru-RU" sz="2800" dirty="0" smtClean="0"/>
              <a:t>»</a:t>
            </a:r>
            <a:endParaRPr lang="ru-RU" sz="28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66" y="2924944"/>
            <a:ext cx="6614510" cy="3428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98561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628800"/>
            <a:ext cx="8229600" cy="1600200"/>
          </a:xfrm>
        </p:spPr>
        <p:txBody>
          <a:bodyPr/>
          <a:lstStyle/>
          <a:p>
            <a:r>
              <a:rPr lang="en-US" sz="2800" dirty="0" smtClean="0"/>
              <a:t>There is a library of the Smolensk State University. Here you can find more than 780,000 different books and magazines. There is interactive access to the catalogues of the library.</a:t>
            </a:r>
            <a:endParaRPr lang="ru-RU" sz="28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356992"/>
            <a:ext cx="6480720" cy="30924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681024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40768"/>
            <a:ext cx="8229600" cy="1600200"/>
          </a:xfrm>
        </p:spPr>
        <p:txBody>
          <a:bodyPr/>
          <a:lstStyle/>
          <a:p>
            <a:r>
              <a:rPr lang="en-US" sz="2800" dirty="0" smtClean="0"/>
              <a:t>There are more than 4000 students at the University, there are 75 professors of the University avid 300 docents.</a:t>
            </a:r>
            <a:endParaRPr lang="ru-RU" sz="2800"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140968"/>
            <a:ext cx="5258534" cy="3305637"/>
          </a:xfrm>
          <a:prstGeom prst="rect">
            <a:avLst/>
          </a:prstGeom>
        </p:spPr>
      </p:pic>
    </p:spTree>
    <p:extLst>
      <p:ext uri="{BB962C8B-B14F-4D97-AF65-F5344CB8AC3E}">
        <p14:creationId xmlns:p14="http://schemas.microsoft.com/office/powerpoint/2010/main" val="42652698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103</TotalTime>
  <Words>254</Words>
  <Application>Microsoft Office PowerPoint</Application>
  <PresentationFormat>Экран (4:3)</PresentationFormat>
  <Paragraphs>17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Исполнительная</vt:lpstr>
      <vt:lpstr>Smolensk State University</vt:lpstr>
      <vt:lpstr>/</vt:lpstr>
      <vt:lpstr>The Smolensk State University is one is oldest university of Russia. It formed in 1918. In 1998 it became «The Smolensk State Pedagogic  University» and in 2005 it became «The Smolensk State University»</vt:lpstr>
      <vt:lpstr>Презентация PowerPoint</vt:lpstr>
      <vt:lpstr> You can get the degree of Bachelor  and Master`s degree. </vt:lpstr>
      <vt:lpstr>There are 8 faculties: the faculty of science, the faculty of history, the faculty phycology and pedagogues, the social faculty, the faculty Physics and Mathematics, the philological  faculty, the faculty of Art, the faculty economics and management.</vt:lpstr>
      <vt:lpstr>The university contacts with American company «Cisco». There is the informational center «Rosatom»</vt:lpstr>
      <vt:lpstr>There is a library of the Smolensk State University. Here you can find more than 780,000 different books and magazines. There is interactive access to the catalogues of the library.</vt:lpstr>
      <vt:lpstr>There are more than 4000 students at the University, there are 75 professors of the University avid 300 docents.</vt:lpstr>
      <vt:lpstr>The University goes in for projects in the Sphere of Mathematics, Biology, Philology, History, Pedagogic.</vt:lpstr>
      <vt:lpstr>Many famous people were studding at the University, for example, A.T. Tvardovsky, N.I. Rylenkov, M.V. Isakovsky,  V.  M. Khvatov, M.B. Khrapchenko and other. </vt:lpstr>
      <vt:lpstr>This University gives a high quality of education, it gives classical education which is important for modern society.</vt:lpstr>
      <vt:lpstr>thank you!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Smolensk State University</dc:title>
  <dc:creator>go in home</dc:creator>
  <cp:lastModifiedBy>go in home</cp:lastModifiedBy>
  <cp:revision>10</cp:revision>
  <dcterms:created xsi:type="dcterms:W3CDTF">2014-12-17T19:39:39Z</dcterms:created>
  <dcterms:modified xsi:type="dcterms:W3CDTF">2014-12-17T21:23:38Z</dcterms:modified>
</cp:coreProperties>
</file>