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83FD0CE-A9BE-41BD-9F50-B5DE8DD65E8F}" type="datetimeFigureOut">
              <a:rPr lang="ru-RU" smtClean="0"/>
              <a:pPr/>
              <a:t>01.10.2016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5723BFC-1B0B-48EE-B5AC-C1F62532B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Saturn!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Passrort</a:t>
            </a:r>
            <a:r>
              <a:rPr lang="en-US" dirty="0" smtClean="0"/>
              <a:t> of the planet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34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</a:t>
            </a:r>
            <a:r>
              <a:rPr lang="ru-RU" dirty="0" smtClean="0"/>
              <a:t>:</a:t>
            </a:r>
            <a:r>
              <a:rPr lang="en-US" dirty="0" smtClean="0"/>
              <a:t>Saturn </a:t>
            </a:r>
            <a:br>
              <a:rPr lang="en-US" dirty="0" smtClean="0"/>
            </a:br>
            <a:r>
              <a:rPr lang="en-US" dirty="0" err="1" smtClean="0"/>
              <a:t>adress</a:t>
            </a:r>
            <a:r>
              <a:rPr lang="ru-RU" dirty="0" smtClean="0"/>
              <a:t>:</a:t>
            </a:r>
            <a:r>
              <a:rPr lang="en-US" dirty="0" smtClean="0"/>
              <a:t>The Solar system ,the milky way , the galaxy ,the universe</a:t>
            </a:r>
            <a:br>
              <a:rPr lang="en-US" dirty="0" smtClean="0"/>
            </a:br>
            <a:r>
              <a:rPr lang="en-US" dirty="0" smtClean="0"/>
              <a:t>age</a:t>
            </a:r>
            <a:r>
              <a:rPr lang="ru-RU" dirty="0" smtClean="0"/>
              <a:t>:21 </a:t>
            </a:r>
            <a:r>
              <a:rPr lang="en-US" dirty="0" smtClean="0"/>
              <a:t>million years!</a:t>
            </a:r>
            <a:br>
              <a:rPr lang="en-US" dirty="0" smtClean="0"/>
            </a:br>
            <a:r>
              <a:rPr lang="en-US" dirty="0" err="1" smtClean="0"/>
              <a:t>neighbours</a:t>
            </a:r>
            <a:r>
              <a:rPr lang="ru-RU" dirty="0" smtClean="0"/>
              <a:t>: </a:t>
            </a:r>
            <a:r>
              <a:rPr lang="en-US" dirty="0" smtClean="0"/>
              <a:t>Titan , Mimas ,Pandora ,</a:t>
            </a:r>
            <a:r>
              <a:rPr lang="en-US" dirty="0" err="1" smtClean="0"/>
              <a:t>Diona,Tefia</a:t>
            </a:r>
            <a:r>
              <a:rPr lang="en-US" dirty="0" smtClean="0"/>
              <a:t> and </a:t>
            </a:r>
            <a:r>
              <a:rPr lang="en-US" dirty="0" err="1" smtClean="0"/>
              <a:t>Feba</a:t>
            </a:r>
            <a:r>
              <a:rPr lang="en-US" dirty="0" smtClean="0"/>
              <a:t> (the biggest)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03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332656"/>
            <a:ext cx="5832648" cy="4374486"/>
          </a:xfrm>
        </p:spPr>
      </p:pic>
    </p:spTree>
    <p:extLst>
      <p:ext uri="{BB962C8B-B14F-4D97-AF65-F5344CB8AC3E}">
        <p14:creationId xmlns:p14="http://schemas.microsoft.com/office/powerpoint/2010/main" xmlns="" val="27455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260648"/>
            <a:ext cx="4679180" cy="3505309"/>
          </a:xfrm>
        </p:spPr>
      </p:pic>
    </p:spTree>
    <p:extLst>
      <p:ext uri="{BB962C8B-B14F-4D97-AF65-F5344CB8AC3E}">
        <p14:creationId xmlns:p14="http://schemas.microsoft.com/office/powerpoint/2010/main" xmlns="" val="20462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92</TotalTime>
  <Words>12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NewsPrint</vt:lpstr>
      <vt:lpstr>Welcome to Saturn!</vt:lpstr>
      <vt:lpstr>name:Saturn  adress:The Solar system ,the milky way , the galaxy ,the universe age:21 million years! neighbours: Titan , Mimas ,Pandora ,Diona,Tefia and Feba (the biggest)</vt:lpstr>
      <vt:lpstr>Saturn</vt:lpstr>
      <vt:lpstr>Слайд 4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Saturn!</dc:title>
  <dc:creator>Nastya</dc:creator>
  <cp:lastModifiedBy>school</cp:lastModifiedBy>
  <cp:revision>5</cp:revision>
  <dcterms:created xsi:type="dcterms:W3CDTF">2016-09-30T17:34:49Z</dcterms:created>
  <dcterms:modified xsi:type="dcterms:W3CDTF">2016-10-01T05:10:53Z</dcterms:modified>
</cp:coreProperties>
</file>