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71EA11-FA16-453B-BB30-0118FEE83CC8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C81F01-27C2-4B0A-8422-7A928EB539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305800" cy="1143000"/>
          </a:xfrm>
        </p:spPr>
        <p:txBody>
          <a:bodyPr/>
          <a:lstStyle/>
          <a:p>
            <a:r>
              <a:rPr lang="en-US" dirty="0" smtClean="0"/>
              <a:t>PASSPORT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r>
              <a:rPr lang="en-US" dirty="0" smtClean="0"/>
              <a:t>Name </a:t>
            </a:r>
            <a:r>
              <a:rPr lang="ru-RU" dirty="0" smtClean="0"/>
              <a:t>: </a:t>
            </a:r>
            <a:r>
              <a:rPr lang="en-US" dirty="0" smtClean="0"/>
              <a:t> the Mars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865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8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/>
          <a:lstStyle/>
          <a:p>
            <a:r>
              <a:rPr lang="en-US" dirty="0" smtClean="0"/>
              <a:t>Other name</a:t>
            </a:r>
            <a:r>
              <a:rPr lang="ru-RU" dirty="0" smtClean="0"/>
              <a:t>:</a:t>
            </a:r>
            <a:r>
              <a:rPr lang="en-US" dirty="0" smtClean="0"/>
              <a:t> the Red Planet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20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467544"/>
            <a:ext cx="8229600" cy="5508848"/>
          </a:xfrm>
        </p:spPr>
        <p:txBody>
          <a:bodyPr/>
          <a:lstStyle/>
          <a:p>
            <a:r>
              <a:rPr lang="en-US" dirty="0" smtClean="0"/>
              <a:t>Address </a:t>
            </a:r>
            <a:r>
              <a:rPr lang="ru-RU" dirty="0" smtClean="0"/>
              <a:t>: </a:t>
            </a:r>
            <a:r>
              <a:rPr lang="en-US" dirty="0" smtClean="0"/>
              <a:t>the Solar System</a:t>
            </a:r>
            <a:r>
              <a:rPr lang="ru-RU" dirty="0" smtClean="0"/>
              <a:t>,</a:t>
            </a:r>
            <a:r>
              <a:rPr lang="en-US" dirty="0" smtClean="0"/>
              <a:t> the Milky Way </a:t>
            </a:r>
            <a:r>
              <a:rPr lang="ru-RU" dirty="0" smtClean="0"/>
              <a:t>,</a:t>
            </a:r>
            <a:r>
              <a:rPr lang="en-US" dirty="0" smtClean="0"/>
              <a:t> the Galaxy</a:t>
            </a:r>
            <a:r>
              <a:rPr lang="ru-RU" dirty="0" smtClean="0"/>
              <a:t>, </a:t>
            </a:r>
            <a:r>
              <a:rPr lang="en-US" dirty="0" smtClean="0"/>
              <a:t>the Universe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6.42×10²³ </a:t>
            </a:r>
            <a:r>
              <a:rPr lang="en-US" sz="4800" dirty="0" smtClean="0"/>
              <a:t>kilogram</a:t>
            </a:r>
            <a:endParaRPr lang="ru-RU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Age</a:t>
            </a:r>
            <a:r>
              <a:rPr lang="ru-RU" sz="4800" dirty="0" smtClean="0"/>
              <a:t>:</a:t>
            </a:r>
          </a:p>
          <a:p>
            <a:pPr marL="0" indent="0">
              <a:buNone/>
            </a:pPr>
            <a:r>
              <a:rPr lang="en-US" sz="4800" dirty="0"/>
              <a:t>4,65 milliard years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Red</a:t>
            </a:r>
            <a:r>
              <a:rPr lang="ru-RU" sz="4800" dirty="0" smtClean="0"/>
              <a:t>, </a:t>
            </a:r>
            <a:r>
              <a:rPr lang="en-US" sz="4800" dirty="0" smtClean="0"/>
              <a:t>orange</a:t>
            </a:r>
            <a:r>
              <a:rPr lang="ru-RU" sz="4800" dirty="0" smtClean="0"/>
              <a:t>,</a:t>
            </a:r>
            <a:r>
              <a:rPr lang="en-US" sz="4800" dirty="0"/>
              <a:t> </a:t>
            </a:r>
            <a:r>
              <a:rPr lang="en-US" sz="4800" dirty="0" smtClean="0"/>
              <a:t>brown</a:t>
            </a:r>
            <a:r>
              <a:rPr lang="ru-RU" sz="4800" dirty="0" smtClean="0"/>
              <a:t>.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r>
              <a:rPr lang="ru-RU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896544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</a:t>
            </a:r>
            <a:r>
              <a:rPr lang="en-US" dirty="0" err="1" smtClean="0"/>
              <a:t>neighbour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en-US" dirty="0" smtClean="0"/>
              <a:t> the Earth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56792"/>
            <a:ext cx="7810500" cy="527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en-US" sz="4400" dirty="0" smtClean="0"/>
              <a:t>The Mars is seventh largest of the nine main planets in the solar system</a:t>
            </a:r>
            <a:r>
              <a:rPr lang="ru-RU" sz="4400" dirty="0" smtClean="0"/>
              <a:t>.</a:t>
            </a:r>
            <a:endParaRPr lang="en-US" sz="4400" dirty="0" smtClean="0"/>
          </a:p>
          <a:p>
            <a:r>
              <a:rPr lang="en-US" sz="4400" dirty="0" smtClean="0"/>
              <a:t>It is the four planet from the Sun</a:t>
            </a:r>
            <a:r>
              <a:rPr lang="ru-RU" sz="4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9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4975"/>
            <a:ext cx="9144000" cy="856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75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The Mars</vt:lpstr>
      <vt:lpstr>Name :  the Mars</vt:lpstr>
      <vt:lpstr>Other name: the Red Planet</vt:lpstr>
      <vt:lpstr>Address : the Solar System, the Milky Way , the Galaxy, the Universe  </vt:lpstr>
      <vt:lpstr>Weight:</vt:lpstr>
      <vt:lpstr>Color:</vt:lpstr>
      <vt:lpstr>Closest neighbour : the Earth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Mars</dc:title>
  <dc:creator>Эвелина Григорьева</dc:creator>
  <cp:lastModifiedBy>Эвелина Григорьева</cp:lastModifiedBy>
  <cp:revision>4</cp:revision>
  <dcterms:created xsi:type="dcterms:W3CDTF">2016-09-30T12:17:03Z</dcterms:created>
  <dcterms:modified xsi:type="dcterms:W3CDTF">2016-09-30T12:56:40Z</dcterms:modified>
</cp:coreProperties>
</file>