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59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424C-2A10-4D0D-8A4E-9A6FBD23AB3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3994B-E77D-4DA1-A40C-B14B19EAA5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261C-55FE-4D7E-993E-E46F5C7B4DFC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2806-B7C9-4302-BD9C-CF7DDD8FA5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bbi.ru/uploads/users/20/2014-03-12/seriala-kosmos-sozdanie-eto-interesno-poznavatelno-kartinki_79647177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55990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142852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Меркурий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429264"/>
            <a:ext cx="3068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Mercury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85728"/>
            <a:ext cx="314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passport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saaa-sy.org/gallery/gal_05_ganyglobe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26"/>
            <a:ext cx="4762533" cy="3571900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8358214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0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215074" y="0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85720" y="0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443914" y="4929198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643834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58016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072198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286380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443914" y="1428736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572000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786182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071802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357422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571604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785786" y="622935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857620" y="5000636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857620" y="1571612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7929586" y="357166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1571604" y="357166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57158" y="1142984"/>
            <a:ext cx="700086" cy="628648"/>
          </a:xfrm>
          <a:prstGeom prst="star5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2844" y="1928802"/>
            <a:ext cx="37862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name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mercury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571744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Address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: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the solar system, the milky way, galaxy,  the universe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3357562"/>
            <a:ext cx="3122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Weight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 3.3 * 10.3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3929066"/>
            <a:ext cx="28762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4.600 million year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4429132"/>
            <a:ext cx="1899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Color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 brown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4929198"/>
            <a:ext cx="3024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Closest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neighbours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----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5500702"/>
            <a:ext cx="2761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Hobbies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: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 space travel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erepuga.com/img/picture/Apr/27/daf2678cf7fcbc3e09f62359aff55f5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8/89/Precessing_Kepler_orbit_280frames_e0.6_small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286125" cy="2857500"/>
          </a:xfrm>
          <a:prstGeom prst="rect">
            <a:avLst/>
          </a:prstGeom>
          <a:noFill/>
        </p:spPr>
      </p:pic>
      <p:pic>
        <p:nvPicPr>
          <p:cNvPr id="2050" name="Picture 2" descr="http://85.r.photoshare.ru/00850/0081c55966ecde03d5a529d8a969a588c1d14b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285992"/>
            <a:ext cx="4657700" cy="3493275"/>
          </a:xfrm>
          <a:prstGeom prst="rect">
            <a:avLst/>
          </a:prstGeom>
          <a:noFill/>
        </p:spPr>
      </p:pic>
      <p:sp>
        <p:nvSpPr>
          <p:cNvPr id="7" name="5-конечная звезда 6">
            <a:hlinkClick r:id="rId5" action="ppaction://hlinksldjump"/>
          </p:cNvPr>
          <p:cNvSpPr/>
          <p:nvPr/>
        </p:nvSpPr>
        <p:spPr>
          <a:xfrm>
            <a:off x="214282" y="5929330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poltave.info/uploads/f7/7011eebebdc9c9fef53c01fcd0f6ff-big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79353" cy="5000636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14282" y="621508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aaa-sy.org/gallery/gal_05_ganyglobe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85720" y="6072206"/>
            <a:ext cx="571504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perepuga.com/img/picture/Apr/27/daf2678cf7fcbc3e09f62359aff55f5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education.nationalgeographic.com/media/photos/000/321/32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6731"/>
            <a:ext cx="6929454" cy="6864731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214282" y="6072206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Image&amp;Matros ®</cp:lastModifiedBy>
  <cp:revision>5</cp:revision>
  <dcterms:created xsi:type="dcterms:W3CDTF">2015-09-22T14:52:59Z</dcterms:created>
  <dcterms:modified xsi:type="dcterms:W3CDTF">2015-09-22T15:37:53Z</dcterms:modified>
</cp:coreProperties>
</file>