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8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D153-23B2-4FA9-8465-25C24D949811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BC53-F05D-4E4E-93D1-4473DFC53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D153-23B2-4FA9-8465-25C24D949811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BC53-F05D-4E4E-93D1-4473DFC53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D153-23B2-4FA9-8465-25C24D949811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BC53-F05D-4E4E-93D1-4473DFC53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D153-23B2-4FA9-8465-25C24D949811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BC53-F05D-4E4E-93D1-4473DFC53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D153-23B2-4FA9-8465-25C24D949811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BC53-F05D-4E4E-93D1-4473DFC53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D153-23B2-4FA9-8465-25C24D949811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BC53-F05D-4E4E-93D1-4473DFC53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D153-23B2-4FA9-8465-25C24D949811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BC53-F05D-4E4E-93D1-4473DFC53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D153-23B2-4FA9-8465-25C24D949811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BC53-F05D-4E4E-93D1-4473DFC53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D153-23B2-4FA9-8465-25C24D949811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BC53-F05D-4E4E-93D1-4473DFC53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D153-23B2-4FA9-8465-25C24D949811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BC53-F05D-4E4E-93D1-4473DFC53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D153-23B2-4FA9-8465-25C24D949811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BC53-F05D-4E4E-93D1-4473DFC53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6D153-23B2-4FA9-8465-25C24D949811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3BC53-F05D-4E4E-93D1-4473DFC535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cvouo.ru/homework/books/2/8/8188" TargetMode="External"/><Relationship Id="rId13" Type="http://schemas.openxmlformats.org/officeDocument/2006/relationships/image" Target="../media/image8.jpeg"/><Relationship Id="rId18" Type="http://schemas.openxmlformats.org/officeDocument/2006/relationships/hyperlink" Target="http://www.mcvouo.ru/homework/books/2/8/13424" TargetMode="External"/><Relationship Id="rId26" Type="http://schemas.openxmlformats.org/officeDocument/2006/relationships/hyperlink" Target="http://www.mcvouo.ru/homework/books/2/8/8246" TargetMode="External"/><Relationship Id="rId3" Type="http://schemas.openxmlformats.org/officeDocument/2006/relationships/image" Target="../media/image3.jpeg"/><Relationship Id="rId21" Type="http://schemas.openxmlformats.org/officeDocument/2006/relationships/image" Target="../media/image12.jpeg"/><Relationship Id="rId34" Type="http://schemas.openxmlformats.org/officeDocument/2006/relationships/hyperlink" Target="http://www.mcvouo.ru/homework/books/2/8/104" TargetMode="External"/><Relationship Id="rId7" Type="http://schemas.openxmlformats.org/officeDocument/2006/relationships/image" Target="../media/image5.jpeg"/><Relationship Id="rId12" Type="http://schemas.openxmlformats.org/officeDocument/2006/relationships/hyperlink" Target="http://www.mcvouo.ru/homework/books/2/8/7529" TargetMode="External"/><Relationship Id="rId17" Type="http://schemas.openxmlformats.org/officeDocument/2006/relationships/image" Target="../media/image10.jpeg"/><Relationship Id="rId25" Type="http://schemas.openxmlformats.org/officeDocument/2006/relationships/image" Target="../media/image14.jpeg"/><Relationship Id="rId33" Type="http://schemas.openxmlformats.org/officeDocument/2006/relationships/image" Target="../media/image18.jpeg"/><Relationship Id="rId2" Type="http://schemas.openxmlformats.org/officeDocument/2006/relationships/image" Target="../media/image2.jpeg"/><Relationship Id="rId16" Type="http://schemas.openxmlformats.org/officeDocument/2006/relationships/hyperlink" Target="http://www.mcvouo.ru/homework/books/2/8/12161" TargetMode="External"/><Relationship Id="rId20" Type="http://schemas.openxmlformats.org/officeDocument/2006/relationships/hyperlink" Target="http://www.mcvouo.ru/homework/books/2/8/406" TargetMode="External"/><Relationship Id="rId29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cvouo.ru/homework/books/2/8/5492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mcvouo.ru/homework/books/2/8/6441" TargetMode="External"/><Relationship Id="rId32" Type="http://schemas.openxmlformats.org/officeDocument/2006/relationships/hyperlink" Target="http://www.mcvouo.ru/homework/books/2/8/11845" TargetMode="External"/><Relationship Id="rId37" Type="http://schemas.openxmlformats.org/officeDocument/2006/relationships/image" Target="../media/image20.gif"/><Relationship Id="rId5" Type="http://schemas.openxmlformats.org/officeDocument/2006/relationships/image" Target="../media/image4.png"/><Relationship Id="rId15" Type="http://schemas.openxmlformats.org/officeDocument/2006/relationships/image" Target="../media/image9.jpeg"/><Relationship Id="rId23" Type="http://schemas.openxmlformats.org/officeDocument/2006/relationships/image" Target="../media/image13.jpeg"/><Relationship Id="rId28" Type="http://schemas.openxmlformats.org/officeDocument/2006/relationships/hyperlink" Target="http://www.mcvouo.ru/homework/books/2/8/11843" TargetMode="External"/><Relationship Id="rId36" Type="http://schemas.openxmlformats.org/officeDocument/2006/relationships/hyperlink" Target="http://www.liveinternet.ru/click" TargetMode="External"/><Relationship Id="rId10" Type="http://schemas.openxmlformats.org/officeDocument/2006/relationships/hyperlink" Target="http://www.mcvouo.ru/homework/books/2/8/7528" TargetMode="External"/><Relationship Id="rId19" Type="http://schemas.openxmlformats.org/officeDocument/2006/relationships/image" Target="../media/image11.jpeg"/><Relationship Id="rId31" Type="http://schemas.openxmlformats.org/officeDocument/2006/relationships/image" Target="../media/image17.jpeg"/><Relationship Id="rId4" Type="http://schemas.openxmlformats.org/officeDocument/2006/relationships/hyperlink" Target="http://www.mcvouo.ru/default.htm" TargetMode="External"/><Relationship Id="rId9" Type="http://schemas.openxmlformats.org/officeDocument/2006/relationships/image" Target="../media/image6.jpeg"/><Relationship Id="rId14" Type="http://schemas.openxmlformats.org/officeDocument/2006/relationships/hyperlink" Target="http://www.mcvouo.ru/homework/books/2/8/12160" TargetMode="External"/><Relationship Id="rId22" Type="http://schemas.openxmlformats.org/officeDocument/2006/relationships/hyperlink" Target="http://www.mcvouo.ru/homework/books/2/8/443" TargetMode="External"/><Relationship Id="rId27" Type="http://schemas.openxmlformats.org/officeDocument/2006/relationships/image" Target="../media/image15.jpeg"/><Relationship Id="rId30" Type="http://schemas.openxmlformats.org/officeDocument/2006/relationships/hyperlink" Target="http://www.mcvouo.ru/homework/books/2/8/11844" TargetMode="External"/><Relationship Id="rId35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Passport planet “Mars”</a:t>
            </a:r>
            <a:endParaRPr lang="ru-RU" dirty="0"/>
          </a:p>
        </p:txBody>
      </p:sp>
      <p:pic>
        <p:nvPicPr>
          <p:cNvPr id="1028" name="Picture 4" descr="C:\Users\KM\Desktop\скачанные файлы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00364" y="2714620"/>
            <a:ext cx="30718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Passport the </a:t>
            </a:r>
            <a:r>
              <a:rPr lang="en-US" sz="2100" dirty="0" smtClean="0"/>
              <a:t>planet</a:t>
            </a:r>
            <a:r>
              <a:rPr lang="en-US" dirty="0" smtClean="0"/>
              <a:t> “Mars”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M\Desktop\book_ope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53108"/>
            <a:ext cx="8643966" cy="5304892"/>
          </a:xfrm>
          <a:prstGeom prst="rect">
            <a:avLst/>
          </a:prstGeom>
          <a:noFill/>
        </p:spPr>
      </p:pic>
      <p:pic>
        <p:nvPicPr>
          <p:cNvPr id="2052" name="Picture 4" descr="C:\Users\KM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143116"/>
            <a:ext cx="2786067" cy="2945272"/>
          </a:xfrm>
          <a:prstGeom prst="rect">
            <a:avLst/>
          </a:prstGeom>
          <a:noFill/>
        </p:spPr>
      </p:pic>
      <p:pic>
        <p:nvPicPr>
          <p:cNvPr id="2054" name="Picture 6" descr="http://www.mcvouo.ru/images/images/logo.pn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02350" y="-14285913"/>
            <a:ext cx="2905125" cy="695325"/>
          </a:xfrm>
          <a:prstGeom prst="rect">
            <a:avLst/>
          </a:prstGeom>
          <a:noFill/>
        </p:spPr>
      </p:pic>
      <p:pic>
        <p:nvPicPr>
          <p:cNvPr id="2055" name="Picture 7" descr="http://www.mcvouo.ru/images/img/covers/5492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-9042400"/>
            <a:ext cx="857250" cy="1047750"/>
          </a:xfrm>
          <a:prstGeom prst="rect">
            <a:avLst/>
          </a:prstGeom>
          <a:noFill/>
        </p:spPr>
      </p:pic>
      <p:pic>
        <p:nvPicPr>
          <p:cNvPr id="2057" name="Picture 9" descr="http://www.mcvouo.ru/images/img/covers/8188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8743950"/>
            <a:ext cx="857250" cy="1047750"/>
          </a:xfrm>
          <a:prstGeom prst="rect">
            <a:avLst/>
          </a:prstGeom>
          <a:noFill/>
        </p:spPr>
      </p:pic>
      <p:pic>
        <p:nvPicPr>
          <p:cNvPr id="2058" name="Picture 10" descr="http://www.mcvouo.ru/images/img/covers/7528.jp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9153525"/>
            <a:ext cx="809625" cy="1047750"/>
          </a:xfrm>
          <a:prstGeom prst="rect">
            <a:avLst/>
          </a:prstGeom>
          <a:noFill/>
        </p:spPr>
      </p:pic>
      <p:pic>
        <p:nvPicPr>
          <p:cNvPr id="2059" name="Picture 11" descr="http://www.mcvouo.ru/images/img/covers/7529.jpg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9426575"/>
            <a:ext cx="809625" cy="1047750"/>
          </a:xfrm>
          <a:prstGeom prst="rect">
            <a:avLst/>
          </a:prstGeom>
          <a:noFill/>
        </p:spPr>
      </p:pic>
      <p:pic>
        <p:nvPicPr>
          <p:cNvPr id="2060" name="Picture 12" descr="http://www.mcvouo.ru/images/img/covers/12160.jpg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9836150"/>
            <a:ext cx="809625" cy="1047750"/>
          </a:xfrm>
          <a:prstGeom prst="rect">
            <a:avLst/>
          </a:prstGeom>
          <a:noFill/>
        </p:spPr>
      </p:pic>
      <p:pic>
        <p:nvPicPr>
          <p:cNvPr id="2061" name="Picture 13" descr="http://www.mcvouo.ru/images/img/covers/12161.jpg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10109200"/>
            <a:ext cx="809625" cy="1047750"/>
          </a:xfrm>
          <a:prstGeom prst="rect">
            <a:avLst/>
          </a:prstGeom>
          <a:noFill/>
        </p:spPr>
      </p:pic>
      <p:pic>
        <p:nvPicPr>
          <p:cNvPr id="2062" name="Picture 14" descr="http://www.mcvouo.ru/images/img/covers/13424.jpg">
            <a:hlinkClick r:id="rId18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10518775"/>
            <a:ext cx="809625" cy="1047750"/>
          </a:xfrm>
          <a:prstGeom prst="rect">
            <a:avLst/>
          </a:prstGeom>
          <a:noFill/>
        </p:spPr>
      </p:pic>
      <p:pic>
        <p:nvPicPr>
          <p:cNvPr id="2063" name="Picture 15" descr="http://www.mcvouo.ru/images/img/covers/406.jpg">
            <a:hlinkClick r:id="rId20"/>
          </p:cNvPr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0" y="10791825"/>
            <a:ext cx="809625" cy="1047750"/>
          </a:xfrm>
          <a:prstGeom prst="rect">
            <a:avLst/>
          </a:prstGeom>
          <a:noFill/>
        </p:spPr>
      </p:pic>
      <p:pic>
        <p:nvPicPr>
          <p:cNvPr id="2064" name="Picture 16" descr="http://www.mcvouo.ru/images/img/covers/443.jpg">
            <a:hlinkClick r:id="rId22"/>
          </p:cNvPr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0" y="11201400"/>
            <a:ext cx="809625" cy="1047750"/>
          </a:xfrm>
          <a:prstGeom prst="rect">
            <a:avLst/>
          </a:prstGeom>
          <a:noFill/>
        </p:spPr>
      </p:pic>
      <p:pic>
        <p:nvPicPr>
          <p:cNvPr id="2065" name="Picture 17" descr="http://www.mcvouo.ru/images/img/covers/6441.jpg">
            <a:hlinkClick r:id="rId24"/>
          </p:cNvPr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0" y="11474450"/>
            <a:ext cx="809625" cy="1047750"/>
          </a:xfrm>
          <a:prstGeom prst="rect">
            <a:avLst/>
          </a:prstGeom>
          <a:noFill/>
        </p:spPr>
      </p:pic>
      <p:pic>
        <p:nvPicPr>
          <p:cNvPr id="2066" name="Picture 18" descr="http://www.mcvouo.ru/images/img/covers/8246.jpg">
            <a:hlinkClick r:id="rId26"/>
          </p:cNvPr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0" y="11884025"/>
            <a:ext cx="857250" cy="1047750"/>
          </a:xfrm>
          <a:prstGeom prst="rect">
            <a:avLst/>
          </a:prstGeom>
          <a:noFill/>
        </p:spPr>
      </p:pic>
      <p:pic>
        <p:nvPicPr>
          <p:cNvPr id="2067" name="Picture 19" descr="http://www.mcvouo.ru/images/img/covers/11843.jpg">
            <a:hlinkClick r:id="rId28"/>
          </p:cNvPr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0" y="12157075"/>
            <a:ext cx="809625" cy="1047750"/>
          </a:xfrm>
          <a:prstGeom prst="rect">
            <a:avLst/>
          </a:prstGeom>
          <a:noFill/>
        </p:spPr>
      </p:pic>
      <p:pic>
        <p:nvPicPr>
          <p:cNvPr id="2068" name="Picture 20" descr="http://www.mcvouo.ru/images/img/covers/11844.jpg">
            <a:hlinkClick r:id="rId30"/>
          </p:cNvPr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0" y="12566650"/>
            <a:ext cx="809625" cy="1047750"/>
          </a:xfrm>
          <a:prstGeom prst="rect">
            <a:avLst/>
          </a:prstGeom>
          <a:noFill/>
        </p:spPr>
      </p:pic>
      <p:pic>
        <p:nvPicPr>
          <p:cNvPr id="2069" name="Picture 21" descr="http://www.mcvouo.ru/images/img/covers/11845.jpg">
            <a:hlinkClick r:id="rId32"/>
          </p:cNvPr>
          <p:cNvPicPr>
            <a:picLocks noChangeAspect="1" noChangeArrowheads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0" y="12839700"/>
            <a:ext cx="809625" cy="1047750"/>
          </a:xfrm>
          <a:prstGeom prst="rect">
            <a:avLst/>
          </a:prstGeom>
          <a:noFill/>
        </p:spPr>
      </p:pic>
      <p:pic>
        <p:nvPicPr>
          <p:cNvPr id="2070" name="Picture 22" descr="http://www.mcvouo.ru/images/img/covers/104.jpg">
            <a:hlinkClick r:id="rId34"/>
          </p:cNvPr>
          <p:cNvPicPr>
            <a:picLocks noChangeAspect="1" noChangeArrowheads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0" y="13249275"/>
            <a:ext cx="809625" cy="1047750"/>
          </a:xfrm>
          <a:prstGeom prst="rect">
            <a:avLst/>
          </a:prstGeom>
          <a:noFill/>
        </p:spPr>
      </p:pic>
      <p:pic>
        <p:nvPicPr>
          <p:cNvPr id="2071" name="Picture 23" descr="http://counter.yadro.ru/hit?t14.1;rhttps%3A//www.google.ru/;s1920*1080*24;uhttp%3A//www.mcvouo.ru/homework/books/2/8/5492@task%3D280707.htm;0.6270996346138418">
            <a:hlinkClick r:id="rId36"/>
          </p:cNvPr>
          <p:cNvPicPr>
            <a:picLocks noChangeAspect="1" noChangeArrowheads="1"/>
          </p:cNvPicPr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4138613" y="14011275"/>
            <a:ext cx="838200" cy="295275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1285852" y="178592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Mars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285852" y="221455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name: Red planet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285852" y="271462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Address: Solar system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285852" y="321468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Weight: </a:t>
            </a:r>
            <a:r>
              <a:rPr lang="ru-RU" dirty="0"/>
              <a:t>6,4185·10</a:t>
            </a:r>
            <a:r>
              <a:rPr lang="ru-RU" baseline="30000" dirty="0"/>
              <a:t>23</a:t>
            </a:r>
            <a:r>
              <a:rPr lang="ru-RU" dirty="0"/>
              <a:t> кг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14414" y="371475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Colour</a:t>
            </a:r>
            <a:r>
              <a:rPr lang="en-US" dirty="0" smtClean="0"/>
              <a:t>: red , black 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142976" y="4143380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Occupation:  to be sweet home of </a:t>
            </a:r>
            <a:r>
              <a:rPr lang="en-US" dirty="0" err="1"/>
              <a:t>M</a:t>
            </a:r>
            <a:r>
              <a:rPr lang="en-US" dirty="0" err="1" smtClean="0"/>
              <a:t>arsians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42976" y="500063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Hobbies:  travelling round the sun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45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Passport planet “Mars”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Passport planet “Mars”</dc:title>
  <dc:creator>KM</dc:creator>
  <cp:lastModifiedBy>KM</cp:lastModifiedBy>
  <cp:revision>4</cp:revision>
  <dcterms:created xsi:type="dcterms:W3CDTF">2015-09-22T14:11:03Z</dcterms:created>
  <dcterms:modified xsi:type="dcterms:W3CDTF">2015-09-22T14:41:46Z</dcterms:modified>
</cp:coreProperties>
</file>