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7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4EDA774-D581-4D5B-84F2-00C6C8B2FF75}" type="datetimeFigureOut">
              <a:rPr lang="ru-RU" smtClean="0"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EE59EA9-AFC5-40FF-92C4-B1F073DACF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557214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</a:rPr>
              <a:t>OUR WORLD PASSPORT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pic>
        <p:nvPicPr>
          <p:cNvPr id="109574" name="Picture 6" descr="http://www.gamma72.ru/artcatalog/foto/m/b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78661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djudjukina.ru/wp-content/uploads/2015/08/m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096000" cy="4552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28638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Name</a:t>
            </a:r>
            <a:r>
              <a:rPr lang="ru-RU" sz="2800" b="1" dirty="0" smtClean="0">
                <a:solidFill>
                  <a:srgbClr val="7030A0"/>
                </a:solidFill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</a:rPr>
              <a:t>Mars, The  Red Planet.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5786454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People call Mars &lt;The Red Planet&gt; because  the soil of Mars contains large amounts of iron.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 Mars is the fourth  from the Sun and the ninth to size planet in the solar system.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Mars is the fourth  from the Sun and the ninth to size planet in the solar system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5714" name="Picture 2" descr="http://pic14.nipic.com/20110613/1369025_07551999000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215238" cy="44338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1435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the Solar System, the Milky Way, the Galaxy, the Universe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korablik29chap.ucoz.ru/novosti_obyavl/2013/zemlja_mars-zem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5429288" cy="4643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35782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Weight:  the  10,7%  from  weight  of  the  Earth.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photojournal.jpl.nasa.gov/jpeg/PIA01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4643470" cy="4210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357826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</a:rPr>
              <a:t>Age:  4,65  billion  years. 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the-submarine.ru/images/topics/photos/m/2014/12/1528_12_1419428444_73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428604"/>
            <a:ext cx="6322263" cy="42148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42926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Closest neigh: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Deimos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Phobos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wallpaperdream.eu/data/media/14/Galaxy%20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9623" cy="3214710"/>
          </a:xfrm>
          <a:prstGeom prst="rect">
            <a:avLst/>
          </a:prstGeom>
          <a:noFill/>
        </p:spPr>
      </p:pic>
      <p:pic>
        <p:nvPicPr>
          <p:cNvPr id="119812" name="Picture 4" descr="http://files.vividscreen.info/soft/deb9bf698af97f46f088363db311e701/Nebula-And-Planets-2880x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1357298"/>
            <a:ext cx="4929190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429264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Hobbies: space travel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</TotalTime>
  <Words>111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2015-09-22T13:42:05Z</dcterms:created>
  <dcterms:modified xsi:type="dcterms:W3CDTF">2015-09-22T15:22:19Z</dcterms:modified>
</cp:coreProperties>
</file>