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24.09.2015</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gpreview (1).jpg"/>
          <p:cNvPicPr>
            <a:picLocks noChangeAspect="1"/>
          </p:cNvPicPr>
          <p:nvPr/>
        </p:nvPicPr>
        <p:blipFill>
          <a:blip r:embed="rId2" cstate="print"/>
          <a:stretch>
            <a:fillRect/>
          </a:stretch>
        </p:blipFill>
        <p:spPr>
          <a:xfrm>
            <a:off x="2627784" y="2636912"/>
            <a:ext cx="3976836" cy="3976836"/>
          </a:xfrm>
          <a:prstGeom prst="rect">
            <a:avLst/>
          </a:prstGeom>
        </p:spPr>
      </p:pic>
      <p:sp>
        <p:nvSpPr>
          <p:cNvPr id="7" name="TextBox 6"/>
          <p:cNvSpPr txBox="1"/>
          <p:nvPr/>
        </p:nvSpPr>
        <p:spPr>
          <a:xfrm>
            <a:off x="945664" y="116632"/>
            <a:ext cx="7144328" cy="2616101"/>
          </a:xfrm>
          <a:prstGeom prst="rect">
            <a:avLst/>
          </a:prstGeom>
          <a:noFill/>
        </p:spPr>
        <p:txBody>
          <a:bodyPr wrap="none" rtlCol="0">
            <a:spAutoFit/>
          </a:bodyPr>
          <a:lstStyle/>
          <a:p>
            <a:pPr algn="ctr"/>
            <a:r>
              <a:rPr lang="en-US" sz="2000" dirty="0" smtClean="0"/>
              <a:t>VENUS PASSPORT</a:t>
            </a:r>
          </a:p>
          <a:p>
            <a:pPr algn="ctr"/>
            <a:r>
              <a:rPr lang="en-US" dirty="0" smtClean="0"/>
              <a:t>Name: The Venus</a:t>
            </a:r>
          </a:p>
          <a:p>
            <a:pPr algn="ctr"/>
            <a:r>
              <a:rPr lang="en-US" dirty="0" smtClean="0"/>
              <a:t>Address: the Solar System, the Milky Way, the Galaxy, the Universe</a:t>
            </a:r>
          </a:p>
          <a:p>
            <a:pPr algn="ctr"/>
            <a:r>
              <a:rPr lang="en-US" dirty="0" smtClean="0"/>
              <a:t>Weight: 1,23 times smaller than the mass of the Earth</a:t>
            </a:r>
          </a:p>
          <a:p>
            <a:pPr algn="ctr"/>
            <a:r>
              <a:rPr lang="en-US" dirty="0" smtClean="0"/>
              <a:t>Age: 4,6 billion years</a:t>
            </a:r>
          </a:p>
          <a:p>
            <a:pPr algn="ctr"/>
            <a:r>
              <a:rPr lang="en-US" dirty="0" smtClean="0"/>
              <a:t>Color: Smooth white, patchy light green, sand</a:t>
            </a:r>
          </a:p>
          <a:p>
            <a:pPr algn="ctr"/>
            <a:r>
              <a:rPr lang="en-US" dirty="0" smtClean="0"/>
              <a:t>Closest </a:t>
            </a:r>
            <a:r>
              <a:rPr lang="en-US" dirty="0" err="1" smtClean="0"/>
              <a:t>neighbours</a:t>
            </a:r>
            <a:r>
              <a:rPr lang="en-US" dirty="0" smtClean="0"/>
              <a:t>: the Earth</a:t>
            </a:r>
          </a:p>
          <a:p>
            <a:pPr algn="ctr"/>
            <a:r>
              <a:rPr lang="en-US" dirty="0" smtClean="0"/>
              <a:t>Hobbies: space travel</a:t>
            </a:r>
          </a:p>
          <a:p>
            <a:endParaRPr lang="ru-RU"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764704"/>
            <a:ext cx="7467600" cy="1143000"/>
          </a:xfrm>
        </p:spPr>
        <p:txBody>
          <a:bodyPr>
            <a:normAutofit fontScale="90000"/>
          </a:bodyPr>
          <a:lstStyle/>
          <a:p>
            <a:pPr algn="ctr"/>
            <a:r>
              <a:rPr lang="en-US" sz="2700" dirty="0" smtClean="0"/>
              <a:t>It named after Venus, the goddess of love in Roman pantheon.</a:t>
            </a:r>
            <a:br>
              <a:rPr lang="en-US" sz="2700" dirty="0" smtClean="0"/>
            </a:br>
            <a:r>
              <a:rPr lang="en-US" sz="2700" dirty="0" smtClean="0"/>
              <a:t>This is only one of the eight major planets in the solar </a:t>
            </a:r>
            <a:r>
              <a:rPr lang="en-US" sz="2700" dirty="0" err="1" smtClean="0"/>
              <a:t>system,was</a:t>
            </a:r>
            <a:r>
              <a:rPr lang="en-US" sz="2700" dirty="0" smtClean="0"/>
              <a:t> named in honor of a female deity.</a:t>
            </a:r>
            <a:r>
              <a:rPr lang="en-US" dirty="0" smtClean="0"/>
              <a:t/>
            </a:r>
            <a:br>
              <a:rPr lang="en-US" dirty="0" smtClean="0"/>
            </a:br>
            <a:endParaRPr lang="ru-RU" dirty="0"/>
          </a:p>
        </p:txBody>
      </p:sp>
      <p:pic>
        <p:nvPicPr>
          <p:cNvPr id="4" name="Содержимое 3" descr="MoonVenusMars_espenak_full.jpg"/>
          <p:cNvPicPr>
            <a:picLocks noGrp="1" noChangeAspect="1"/>
          </p:cNvPicPr>
          <p:nvPr>
            <p:ph idx="1"/>
          </p:nvPr>
        </p:nvPicPr>
        <p:blipFill>
          <a:blip r:embed="rId2" cstate="print"/>
          <a:stretch>
            <a:fillRect/>
          </a:stretch>
        </p:blipFill>
        <p:spPr>
          <a:xfrm>
            <a:off x="1691680" y="2192679"/>
            <a:ext cx="6048672" cy="4404673"/>
          </a:xfrm>
        </p:spPr>
      </p:pic>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7467600" cy="1143000"/>
          </a:xfrm>
        </p:spPr>
        <p:txBody>
          <a:bodyPr>
            <a:normAutofit/>
          </a:bodyPr>
          <a:lstStyle/>
          <a:p>
            <a:pPr algn="ctr"/>
            <a:r>
              <a:rPr lang="en-US" sz="2400" dirty="0" smtClean="0">
                <a:latin typeface="+mn-lt"/>
              </a:rPr>
              <a:t>Venus is easy to recognize, because of the brilliance of it is much greater than the brightest stars.</a:t>
            </a:r>
            <a:endParaRPr lang="ru-RU" sz="2400" dirty="0">
              <a:latin typeface="+mn-lt"/>
            </a:endParaRPr>
          </a:p>
        </p:txBody>
      </p:sp>
      <p:pic>
        <p:nvPicPr>
          <p:cNvPr id="4" name="Содержимое 3" descr="imgpreview.jpg"/>
          <p:cNvPicPr>
            <a:picLocks noGrp="1" noChangeAspect="1"/>
          </p:cNvPicPr>
          <p:nvPr>
            <p:ph idx="1"/>
          </p:nvPr>
        </p:nvPicPr>
        <p:blipFill>
          <a:blip r:embed="rId2" cstate="print"/>
          <a:stretch>
            <a:fillRect/>
          </a:stretch>
        </p:blipFill>
        <p:spPr>
          <a:xfrm>
            <a:off x="1043608" y="1844824"/>
            <a:ext cx="7035137" cy="4680520"/>
          </a:xfrm>
        </p:spPr>
      </p:pic>
    </p:spTree>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400" dirty="0" smtClean="0"/>
              <a:t>Venus - the second planet of the inner solar system</a:t>
            </a:r>
            <a:br>
              <a:rPr lang="en-US" sz="2400" dirty="0" smtClean="0"/>
            </a:br>
            <a:r>
              <a:rPr lang="en-US" sz="2400" dirty="0" smtClean="0"/>
              <a:t>Venus - the third brightest object in the sky after the Sun and the Earth's Moon</a:t>
            </a:r>
            <a:endParaRPr lang="ru-RU" sz="2400" dirty="0"/>
          </a:p>
        </p:txBody>
      </p:sp>
      <p:pic>
        <p:nvPicPr>
          <p:cNvPr id="4" name="Содержимое 3" descr="1280px-Terrestrial_planet_size_comparisons.jpg"/>
          <p:cNvPicPr>
            <a:picLocks noGrp="1" noChangeAspect="1"/>
          </p:cNvPicPr>
          <p:nvPr>
            <p:ph idx="1"/>
          </p:nvPr>
        </p:nvPicPr>
        <p:blipFill>
          <a:blip r:embed="rId2" cstate="print"/>
          <a:stretch>
            <a:fillRect/>
          </a:stretch>
        </p:blipFill>
        <p:spPr>
          <a:xfrm>
            <a:off x="899592" y="1844824"/>
            <a:ext cx="7309623" cy="4752528"/>
          </a:xfrm>
        </p:spPr>
      </p:pic>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19256" cy="2506290"/>
          </a:xfrm>
        </p:spPr>
        <p:txBody>
          <a:bodyPr>
            <a:noAutofit/>
          </a:bodyPr>
          <a:lstStyle/>
          <a:p>
            <a:pPr algn="ctr"/>
            <a:r>
              <a:rPr lang="en-US" sz="1800" dirty="0" smtClean="0"/>
              <a:t>Venus is classified as Earth-like planets, and sometimes it is called "Earth's sister planet" because the two planets are similar in size, gravity and composition</a:t>
            </a:r>
            <a:br>
              <a:rPr lang="en-US" sz="1800" dirty="0" smtClean="0"/>
            </a:br>
            <a:r>
              <a:rPr lang="en-US" sz="1800" dirty="0" err="1" smtClean="0"/>
              <a:t>dnako</a:t>
            </a:r>
            <a:r>
              <a:rPr lang="en-US" sz="1800" dirty="0" smtClean="0"/>
              <a:t> conditions on the two planets are very different. The atmosphere of Venus, the densest among the terrestrial planets, primarily composed of carbon dioxide. The planet's surface is completely conceal an extremely thick clouds of sulfuric acid, opaque to visible light. The debate about what is under the thick clouds of Venus lasted until the XX century. At the same time the atmosphere of Venus is transparent to radio waves, through which subsequently was investigated by the relief of the </a:t>
            </a:r>
            <a:r>
              <a:rPr lang="en-US" sz="1800" dirty="0" err="1" smtClean="0"/>
              <a:t>planet.In</a:t>
            </a:r>
            <a:r>
              <a:rPr lang="en-US" sz="1800" dirty="0" smtClean="0"/>
              <a:t> ancient times, Venus is believed to be warmed up so that like Earth's oceans, which are believed she had completely evaporated, leaving behind a barren landscape with lots of rocks </a:t>
            </a:r>
            <a:r>
              <a:rPr lang="en-US" sz="1800" dirty="0" err="1" smtClean="0"/>
              <a:t>plitopodobnyh</a:t>
            </a:r>
            <a:r>
              <a:rPr lang="en-US" sz="1600" dirty="0" smtClean="0"/>
              <a:t>.</a:t>
            </a:r>
            <a:endParaRPr lang="ru-RU" sz="1600" dirty="0"/>
          </a:p>
        </p:txBody>
      </p:sp>
      <p:pic>
        <p:nvPicPr>
          <p:cNvPr id="4" name="Содержимое 3" descr="Venus-pacific-levelled.jpg"/>
          <p:cNvPicPr>
            <a:picLocks noGrp="1" noChangeAspect="1"/>
          </p:cNvPicPr>
          <p:nvPr>
            <p:ph idx="1"/>
          </p:nvPr>
        </p:nvPicPr>
        <p:blipFill>
          <a:blip r:embed="rId2" cstate="print"/>
          <a:stretch>
            <a:fillRect/>
          </a:stretch>
        </p:blipFill>
        <p:spPr>
          <a:xfrm>
            <a:off x="1000100" y="3357562"/>
            <a:ext cx="7247782" cy="3672234"/>
          </a:xfrm>
        </p:spPr>
      </p:pic>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19472"/>
            <a:ext cx="7470648" cy="4450824"/>
          </a:xfrm>
        </p:spPr>
        <p:txBody>
          <a:bodyPr>
            <a:normAutofit/>
          </a:bodyPr>
          <a:lstStyle/>
          <a:p>
            <a:pPr algn="ctr"/>
            <a:r>
              <a:rPr lang="en-US" sz="8000" dirty="0" smtClean="0"/>
              <a:t>THE END!</a:t>
            </a:r>
            <a:endParaRPr lang="ru-RU" sz="8000" dirty="0"/>
          </a:p>
        </p:txBody>
      </p:sp>
      <p:pic>
        <p:nvPicPr>
          <p:cNvPr id="3" name="Рисунок 2" descr="blog_vilisov_info_1365468032.jpg"/>
          <p:cNvPicPr>
            <a:picLocks noChangeAspect="1"/>
          </p:cNvPicPr>
          <p:nvPr/>
        </p:nvPicPr>
        <p:blipFill>
          <a:blip r:embed="rId2" cstate="print"/>
          <a:stretch>
            <a:fillRect/>
          </a:stretch>
        </p:blipFill>
        <p:spPr>
          <a:xfrm>
            <a:off x="899592" y="2204864"/>
            <a:ext cx="7128792" cy="4459221"/>
          </a:xfrm>
          <a:prstGeom prst="rect">
            <a:avLst/>
          </a:prstGeom>
        </p:spPr>
      </p:pic>
    </p:spTree>
  </p:cSld>
  <p:clrMapOvr>
    <a:masterClrMapping/>
  </p:clrMapOvr>
  <p:transition spd="slow">
    <p:strips/>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126</TotalTime>
  <Words>131</Words>
  <Application>Microsoft Office PowerPoint</Application>
  <PresentationFormat>Экран (4:3)</PresentationFormat>
  <Paragraphs>13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Техническая</vt:lpstr>
      <vt:lpstr>Слайд 1</vt:lpstr>
      <vt:lpstr>It named after Venus, the goddess of love in Roman pantheon. This is only one of the eight major planets in the solar system,was named in honor of a female deity. </vt:lpstr>
      <vt:lpstr>Venus is easy to recognize, because of the brilliance of it is much greater than the brightest stars.</vt:lpstr>
      <vt:lpstr>Venus - the second planet of the inner solar system Venus - the third brightest object in the sky after the Sun and the Earth's Moon</vt:lpstr>
      <vt:lpstr>Venus is classified as Earth-like planets, and sometimes it is called "Earth's sister planet" because the two planets are similar in size, gravity and composition dnako conditions on the two planets are very different. The atmosphere of Venus, the densest among the terrestrial planets, primarily composed of carbon dioxide. The planet's surface is completely conceal an extremely thick clouds of sulfuric acid, opaque to visible light. The debate about what is under the thick clouds of Venus lasted until the XX century. At the same time the atmosphere of Venus is transparent to radio waves, through which subsequently was investigated by the relief of the planet.In ancient times, Venus is believed to be warmed up so that like Earth's oceans, which are believed she had completely evaporated, leaving behind a barren landscape with lots of rocks plitopodobnyh.</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Акопян</dc:creator>
  <cp:lastModifiedBy>school</cp:lastModifiedBy>
  <cp:revision>12</cp:revision>
  <dcterms:created xsi:type="dcterms:W3CDTF">2015-09-23T12:37:18Z</dcterms:created>
  <dcterms:modified xsi:type="dcterms:W3CDTF">2015-09-24T08:11:15Z</dcterms:modified>
</cp:coreProperties>
</file>