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3" r:id="rId4"/>
    <p:sldId id="259" r:id="rId5"/>
    <p:sldId id="262" r:id="rId6"/>
    <p:sldId id="264" r:id="rId7"/>
    <p:sldId id="265"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01.12.2015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01.12.2015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01.12.2015</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7200" dirty="0"/>
              <a:t>Bermuda Triangle</a:t>
            </a:r>
            <a:endParaRPr lang="ru-RU" sz="7200" b="1"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85278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en-US" i="1" dirty="0"/>
              <a:t>The Bermuda Triangle, also known as the Devil's Triangle, is a loosely defined region in the western part of the North Atlantic Ocean, where a number of aircraft and ships are said to have disappeared under mysterious circumstances. According to the US Navy, the triangle does not exist, and the name is not recognized by the US Board on Geographic Names</a:t>
            </a:r>
            <a:r>
              <a:rPr lang="en-US" i="1" dirty="0" smtClean="0"/>
              <a:t>. </a:t>
            </a:r>
            <a:r>
              <a:rPr lang="en-US" i="1" dirty="0"/>
              <a:t>Popular culture has attributed various disappearances to the paranormal or activity by extraterrestrial beings</a:t>
            </a:r>
            <a:r>
              <a:rPr lang="en-US" dirty="0"/>
              <a:t>.</a:t>
            </a:r>
            <a:endParaRPr lang="ru-RU" dirty="0"/>
          </a:p>
        </p:txBody>
      </p:sp>
    </p:spTree>
    <p:extLst>
      <p:ext uri="{BB962C8B-B14F-4D97-AF65-F5344CB8AC3E}">
        <p14:creationId xmlns:p14="http://schemas.microsoft.com/office/powerpoint/2010/main" val="338943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истратор\Desktop\28e6gu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 y="90872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03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i="1" dirty="0"/>
              <a:t>Documented evidence indicates that a significant percentage of the incidents were spurious, inaccurately reported, or embellished by later </a:t>
            </a:r>
            <a:r>
              <a:rPr lang="en-US" i="1" dirty="0" smtClean="0"/>
              <a:t>authors</a:t>
            </a:r>
            <a:r>
              <a:rPr lang="ru-RU" i="1" dirty="0" smtClean="0"/>
              <a:t> </a:t>
            </a:r>
            <a:r>
              <a:rPr lang="en-US" i="1" dirty="0" smtClean="0"/>
              <a:t>.</a:t>
            </a:r>
            <a:r>
              <a:rPr lang="ru-RU" i="1" dirty="0" smtClean="0"/>
              <a:t> </a:t>
            </a:r>
            <a:r>
              <a:rPr lang="en-US" i="1" dirty="0" smtClean="0"/>
              <a:t>In </a:t>
            </a:r>
            <a:r>
              <a:rPr lang="en-US" i="1" dirty="0"/>
              <a:t>a 2013 study, the World Wide Fund for Nature identified the world’s 10 most dangerous waters for shipping, but the Bermuda Triangle was not among them</a:t>
            </a:r>
            <a:endParaRPr lang="ru-RU" i="1" dirty="0"/>
          </a:p>
        </p:txBody>
      </p:sp>
    </p:spTree>
    <p:extLst>
      <p:ext uri="{BB962C8B-B14F-4D97-AF65-F5344CB8AC3E}">
        <p14:creationId xmlns:p14="http://schemas.microsoft.com/office/powerpoint/2010/main" val="2418594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истратор\Desktop\131371951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4945756" cy="551723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дминистратор\Desktop\144196652336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844" y="980729"/>
            <a:ext cx="4220156"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42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en-US" i="1" dirty="0"/>
              <a:t>Proponents of the theory mention the disappearance of about 100 large ships and aircraft in the last hundred years. Also disappearances , reports on the serviceable ships , abandoned by the crew , and other unusual events , such as the instantaneous movement in space , anomalies with time , and so on . N . Lawrence </a:t>
            </a:r>
            <a:r>
              <a:rPr lang="en-US" i="1" dirty="0" err="1"/>
              <a:t>Kusche</a:t>
            </a:r>
            <a:r>
              <a:rPr lang="en-US" i="1" dirty="0"/>
              <a:t> and other researchers have shown that some of these cases took place outside of the Bermuda Triangle . Some incidents did not manage to find any information from official source</a:t>
            </a:r>
            <a:endParaRPr lang="ru-RU" i="1" dirty="0"/>
          </a:p>
        </p:txBody>
      </p:sp>
    </p:spTree>
    <p:extLst>
      <p:ext uri="{BB962C8B-B14F-4D97-AF65-F5344CB8AC3E}">
        <p14:creationId xmlns:p14="http://schemas.microsoft.com/office/powerpoint/2010/main" val="4001474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772816"/>
            <a:ext cx="6400800" cy="1800200"/>
          </a:xfrm>
        </p:spPr>
        <p:txBody>
          <a:bodyPr>
            <a:normAutofit/>
          </a:bodyPr>
          <a:lstStyle/>
          <a:p>
            <a:r>
              <a:rPr lang="en-US" dirty="0"/>
              <a:t>Thank you for the attention</a:t>
            </a:r>
            <a:endParaRPr lang="ru-RU" dirty="0"/>
          </a:p>
        </p:txBody>
      </p:sp>
    </p:spTree>
    <p:extLst>
      <p:ext uri="{BB962C8B-B14F-4D97-AF65-F5344CB8AC3E}">
        <p14:creationId xmlns:p14="http://schemas.microsoft.com/office/powerpoint/2010/main" val="3460255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TotalTime>
  <Words>230</Words>
  <Application>Microsoft Office PowerPoint</Application>
  <PresentationFormat>Экран (4:3)</PresentationFormat>
  <Paragraphs>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Кутюр</vt:lpstr>
      <vt:lpstr>Bermuda Triangle</vt:lpstr>
      <vt:lpstr>Презентация PowerPoint</vt:lpstr>
      <vt:lpstr>Презентация PowerPoint</vt:lpstr>
      <vt:lpstr>Презентация PowerPoint</vt:lpstr>
      <vt:lpstr>Презентация PowerPoint</vt:lpstr>
      <vt:lpstr>Презентация PowerPoint</vt:lpstr>
      <vt:lpstr>Thank you for the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XTreme.ws</cp:lastModifiedBy>
  <cp:revision>3</cp:revision>
  <dcterms:created xsi:type="dcterms:W3CDTF">2015-12-01T14:43:33Z</dcterms:created>
  <dcterms:modified xsi:type="dcterms:W3CDTF">2015-12-01T15:15:52Z</dcterms:modified>
</cp:coreProperties>
</file>