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05.12.2016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2143116"/>
          </a:xfrm>
        </p:spPr>
        <p:txBody>
          <a:bodyPr>
            <a:normAutofit fontScale="90000"/>
          </a:bodyPr>
          <a:lstStyle/>
          <a:p>
            <a:r>
              <a:rPr lang="en-US" dirty="0" smtClean="0"/>
              <a:t/>
            </a:r>
            <a:br>
              <a:rPr lang="en-US" dirty="0" smtClean="0"/>
            </a:br>
            <a:r>
              <a:rPr lang="en-US" sz="7200" dirty="0" smtClean="0">
                <a:latin typeface="Kristen ITC" pitchFamily="66" charset="0"/>
              </a:rPr>
              <a:t>Pollution </a:t>
            </a:r>
            <a:r>
              <a:rPr lang="en-US" sz="7200" dirty="0" smtClean="0">
                <a:latin typeface="Kristen ITC" pitchFamily="66" charset="0"/>
              </a:rPr>
              <a:t>of the world</a:t>
            </a:r>
            <a:endParaRPr lang="ru-RU" sz="7200" dirty="0"/>
          </a:p>
        </p:txBody>
      </p:sp>
      <p:pic>
        <p:nvPicPr>
          <p:cNvPr id="4" name="Рисунок 3" descr="ekologi-city-1024x683.jpg"/>
          <p:cNvPicPr>
            <a:picLocks noChangeAspect="1"/>
          </p:cNvPicPr>
          <p:nvPr/>
        </p:nvPicPr>
        <p:blipFill>
          <a:blip r:embed="rId2"/>
          <a:stretch>
            <a:fillRect/>
          </a:stretch>
        </p:blipFill>
        <p:spPr>
          <a:xfrm>
            <a:off x="142844" y="2143116"/>
            <a:ext cx="8858312" cy="45720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714976" y="2428868"/>
            <a:ext cx="3429024" cy="4286280"/>
          </a:xfrm>
        </p:spPr>
        <p:txBody>
          <a:bodyPr>
            <a:noAutofit/>
          </a:bodyPr>
          <a:lstStyle/>
          <a:p>
            <a:pPr algn="l"/>
            <a:r>
              <a:rPr lang="en-US" sz="2200" b="0" dirty="0" smtClean="0">
                <a:latin typeface="Eras Bold ITC" pitchFamily="34" charset="0"/>
              </a:rPr>
              <a:t>Many species of animals and birds have disappeared. Millions of animals die every year because people has polluted their naturals homes.</a:t>
            </a:r>
            <a:endParaRPr lang="ru-RU" sz="2200" b="0" dirty="0">
              <a:latin typeface="a_AlternaSw" pitchFamily="34" charset="-52"/>
            </a:endParaRPr>
          </a:p>
        </p:txBody>
      </p:sp>
      <p:pic>
        <p:nvPicPr>
          <p:cNvPr id="4" name="Рисунок 3" descr="6630.jpg"/>
          <p:cNvPicPr>
            <a:picLocks noChangeAspect="1"/>
          </p:cNvPicPr>
          <p:nvPr/>
        </p:nvPicPr>
        <p:blipFill>
          <a:blip r:embed="rId2"/>
          <a:stretch>
            <a:fillRect/>
          </a:stretch>
        </p:blipFill>
        <p:spPr>
          <a:xfrm>
            <a:off x="142844" y="2428868"/>
            <a:ext cx="5574524" cy="3714776"/>
          </a:xfrm>
          <a:prstGeom prst="rect">
            <a:avLst/>
          </a:prstGeom>
        </p:spPr>
      </p:pic>
      <p:sp>
        <p:nvSpPr>
          <p:cNvPr id="5" name="TextBox 4"/>
          <p:cNvSpPr txBox="1"/>
          <p:nvPr/>
        </p:nvSpPr>
        <p:spPr>
          <a:xfrm>
            <a:off x="142844" y="142852"/>
            <a:ext cx="8786874" cy="1015663"/>
          </a:xfrm>
          <a:prstGeom prst="rect">
            <a:avLst/>
          </a:prstGeom>
          <a:noFill/>
        </p:spPr>
        <p:txBody>
          <a:bodyPr wrap="square" rtlCol="0">
            <a:spAutoFit/>
          </a:bodyPr>
          <a:lstStyle/>
          <a:p>
            <a:r>
              <a:rPr lang="en-US" sz="6000" dirty="0" smtClean="0">
                <a:solidFill>
                  <a:schemeClr val="bg1"/>
                </a:solidFill>
                <a:latin typeface="Feast of Flesh BB" pitchFamily="2" charset="0"/>
              </a:rPr>
              <a:t>problems of the world</a:t>
            </a:r>
            <a:endParaRPr lang="ru-RU" sz="6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42844" y="2357430"/>
            <a:ext cx="3143272" cy="4000528"/>
          </a:xfrm>
        </p:spPr>
        <p:txBody>
          <a:bodyPr>
            <a:noAutofit/>
          </a:bodyPr>
          <a:lstStyle/>
          <a:p>
            <a:pPr algn="l"/>
            <a:r>
              <a:rPr lang="en-US" sz="2100" b="0" dirty="0" smtClean="0">
                <a:latin typeface="Eras Bold ITC" pitchFamily="34" charset="0"/>
              </a:rPr>
              <a:t>The county air</a:t>
            </a:r>
            <a:r>
              <a:rPr lang="ru-RU" sz="2100" b="0" dirty="0" smtClean="0"/>
              <a:t>,</a:t>
            </a:r>
            <a:r>
              <a:rPr lang="en-US" sz="2100" b="0" dirty="0" smtClean="0">
                <a:latin typeface="Eras Bold ITC" pitchFamily="34" charset="0"/>
              </a:rPr>
              <a:t> once clean and fresh</a:t>
            </a:r>
            <a:r>
              <a:rPr lang="ru-RU" sz="2100" b="0" dirty="0" smtClean="0"/>
              <a:t>,</a:t>
            </a:r>
            <a:r>
              <a:rPr lang="en-US" sz="2100" b="0" dirty="0" smtClean="0">
                <a:latin typeface="Eras Bold ITC" pitchFamily="34" charset="0"/>
              </a:rPr>
              <a:t> now may be polluted by power stations and factories. Some of our rivers and now empty of fish</a:t>
            </a:r>
            <a:endParaRPr lang="ru-RU" sz="2100" b="0" dirty="0"/>
          </a:p>
        </p:txBody>
      </p:sp>
      <p:sp>
        <p:nvSpPr>
          <p:cNvPr id="5" name="TextBox 4"/>
          <p:cNvSpPr txBox="1"/>
          <p:nvPr/>
        </p:nvSpPr>
        <p:spPr>
          <a:xfrm>
            <a:off x="142844" y="142852"/>
            <a:ext cx="8786874" cy="1015663"/>
          </a:xfrm>
          <a:prstGeom prst="rect">
            <a:avLst/>
          </a:prstGeom>
          <a:noFill/>
        </p:spPr>
        <p:txBody>
          <a:bodyPr wrap="square" rtlCol="0">
            <a:spAutoFit/>
          </a:bodyPr>
          <a:lstStyle/>
          <a:p>
            <a:r>
              <a:rPr lang="en-US" sz="6000" dirty="0" smtClean="0">
                <a:solidFill>
                  <a:schemeClr val="bg1"/>
                </a:solidFill>
                <a:latin typeface="Feast of Flesh BB" pitchFamily="2" charset="0"/>
              </a:rPr>
              <a:t>problems of the world</a:t>
            </a:r>
            <a:endParaRPr lang="ru-RU" sz="6000" dirty="0">
              <a:solidFill>
                <a:schemeClr val="bg1"/>
              </a:solidFill>
            </a:endParaRPr>
          </a:p>
        </p:txBody>
      </p:sp>
      <p:pic>
        <p:nvPicPr>
          <p:cNvPr id="6" name="Рисунок 5" descr="201104251228516751-167450.jpg"/>
          <p:cNvPicPr>
            <a:picLocks noChangeAspect="1"/>
          </p:cNvPicPr>
          <p:nvPr/>
        </p:nvPicPr>
        <p:blipFill>
          <a:blip r:embed="rId2"/>
          <a:stretch>
            <a:fillRect/>
          </a:stretch>
        </p:blipFill>
        <p:spPr>
          <a:xfrm>
            <a:off x="3286116" y="2285992"/>
            <a:ext cx="5715040" cy="40862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286380" y="2357430"/>
            <a:ext cx="3643338" cy="4000528"/>
          </a:xfrm>
        </p:spPr>
        <p:txBody>
          <a:bodyPr>
            <a:normAutofit/>
          </a:bodyPr>
          <a:lstStyle/>
          <a:p>
            <a:r>
              <a:rPr lang="en-US" sz="1900" b="0" dirty="0" smtClean="0">
                <a:latin typeface="Eras Bold ITC" pitchFamily="34" charset="0"/>
              </a:rPr>
              <a:t>All over the world the forests are disappearing. People cut the trees down because they need wood and paper or new places for farms and houses. Forests the size of Belgium are destroyed every year</a:t>
            </a:r>
            <a:endParaRPr lang="ru-RU" sz="1900" b="0" dirty="0"/>
          </a:p>
        </p:txBody>
      </p:sp>
      <p:sp>
        <p:nvSpPr>
          <p:cNvPr id="4" name="TextBox 3"/>
          <p:cNvSpPr txBox="1"/>
          <p:nvPr/>
        </p:nvSpPr>
        <p:spPr>
          <a:xfrm>
            <a:off x="142844" y="142852"/>
            <a:ext cx="8786874" cy="1015663"/>
          </a:xfrm>
          <a:prstGeom prst="rect">
            <a:avLst/>
          </a:prstGeom>
          <a:noFill/>
        </p:spPr>
        <p:txBody>
          <a:bodyPr wrap="square" rtlCol="0">
            <a:spAutoFit/>
          </a:bodyPr>
          <a:lstStyle/>
          <a:p>
            <a:r>
              <a:rPr lang="en-US" sz="6000" dirty="0" smtClean="0">
                <a:solidFill>
                  <a:schemeClr val="bg1"/>
                </a:solidFill>
                <a:latin typeface="Feast of Flesh BB" pitchFamily="2" charset="0"/>
              </a:rPr>
              <a:t>problems of the world</a:t>
            </a:r>
            <a:endParaRPr lang="ru-RU" sz="6000" dirty="0">
              <a:solidFill>
                <a:schemeClr val="bg1"/>
              </a:solidFill>
            </a:endParaRPr>
          </a:p>
        </p:txBody>
      </p:sp>
      <p:pic>
        <p:nvPicPr>
          <p:cNvPr id="5" name="Рисунок 4" descr="original.jpg"/>
          <p:cNvPicPr>
            <a:picLocks noChangeAspect="1"/>
          </p:cNvPicPr>
          <p:nvPr/>
        </p:nvPicPr>
        <p:blipFill>
          <a:blip r:embed="rId2"/>
          <a:stretch>
            <a:fillRect/>
          </a:stretch>
        </p:blipFill>
        <p:spPr>
          <a:xfrm>
            <a:off x="142843" y="2285992"/>
            <a:ext cx="5163725" cy="40719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0" y="2428868"/>
            <a:ext cx="4143372" cy="3929090"/>
          </a:xfrm>
        </p:spPr>
        <p:txBody>
          <a:bodyPr>
            <a:noAutofit/>
          </a:bodyPr>
          <a:lstStyle/>
          <a:p>
            <a:r>
              <a:rPr lang="en-US" sz="1900" b="0" dirty="0" smtClean="0">
                <a:latin typeface="Eras Bold ITC" pitchFamily="34" charset="0"/>
              </a:rPr>
              <a:t>Go to the seaside and you will see the pollution around you. There is a lot of litter on the beaches. Some of it was left by people and some was brought by the water. Pollution is very dangerous for people</a:t>
            </a:r>
            <a:r>
              <a:rPr lang="ru-RU" sz="1900" b="0" dirty="0" smtClean="0"/>
              <a:t>,</a:t>
            </a:r>
            <a:r>
              <a:rPr lang="en-US" sz="1900" b="0" dirty="0" smtClean="0">
                <a:latin typeface="Eras Bold ITC" pitchFamily="34" charset="0"/>
              </a:rPr>
              <a:t> wild-life and the environment</a:t>
            </a:r>
            <a:endParaRPr lang="ru-RU" sz="1900" b="0" dirty="0"/>
          </a:p>
        </p:txBody>
      </p:sp>
      <p:sp>
        <p:nvSpPr>
          <p:cNvPr id="4" name="TextBox 3"/>
          <p:cNvSpPr txBox="1"/>
          <p:nvPr/>
        </p:nvSpPr>
        <p:spPr>
          <a:xfrm>
            <a:off x="142844" y="142852"/>
            <a:ext cx="8786874" cy="1015663"/>
          </a:xfrm>
          <a:prstGeom prst="rect">
            <a:avLst/>
          </a:prstGeom>
          <a:noFill/>
        </p:spPr>
        <p:txBody>
          <a:bodyPr wrap="square" rtlCol="0">
            <a:spAutoFit/>
          </a:bodyPr>
          <a:lstStyle/>
          <a:p>
            <a:r>
              <a:rPr lang="en-US" sz="6000" dirty="0" smtClean="0">
                <a:solidFill>
                  <a:schemeClr val="bg1"/>
                </a:solidFill>
                <a:latin typeface="Feast of Flesh BB" pitchFamily="2" charset="0"/>
              </a:rPr>
              <a:t>problems of the world</a:t>
            </a:r>
            <a:endParaRPr lang="ru-RU" sz="6000" dirty="0">
              <a:solidFill>
                <a:schemeClr val="bg1"/>
              </a:solidFill>
            </a:endParaRPr>
          </a:p>
        </p:txBody>
      </p:sp>
      <p:pic>
        <p:nvPicPr>
          <p:cNvPr id="5" name="Рисунок 4" descr="img14.jpg"/>
          <p:cNvPicPr>
            <a:picLocks noChangeAspect="1"/>
          </p:cNvPicPr>
          <p:nvPr/>
        </p:nvPicPr>
        <p:blipFill>
          <a:blip r:embed="rId2"/>
          <a:stretch>
            <a:fillRect/>
          </a:stretch>
        </p:blipFill>
        <p:spPr>
          <a:xfrm>
            <a:off x="4143372" y="2571744"/>
            <a:ext cx="4857783" cy="3643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14282" y="2500306"/>
            <a:ext cx="8643998" cy="3786214"/>
          </a:xfrm>
        </p:spPr>
        <p:txBody>
          <a:bodyPr>
            <a:normAutofit/>
          </a:bodyPr>
          <a:lstStyle/>
          <a:p>
            <a:r>
              <a:rPr lang="en-US" dirty="0" smtClean="0">
                <a:solidFill>
                  <a:schemeClr val="tx1"/>
                </a:solidFill>
              </a:rPr>
              <a:t/>
            </a:r>
            <a:br>
              <a:rPr lang="en-US" dirty="0" smtClean="0">
                <a:solidFill>
                  <a:schemeClr val="tx1"/>
                </a:solidFill>
              </a:rPr>
            </a:br>
            <a:r>
              <a:rPr lang="en-US" sz="8000" b="0" dirty="0" smtClean="0">
                <a:solidFill>
                  <a:schemeClr val="tx1"/>
                </a:solidFill>
                <a:latin typeface="Feast of Flesh BB" pitchFamily="2" charset="0"/>
              </a:rPr>
              <a:t>Thank you for attention</a:t>
            </a:r>
            <a:endParaRPr lang="ru-RU" sz="80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TotalTime>
  <Words>153</Words>
  <PresentationFormat>Экран (4:3)</PresentationFormat>
  <Paragraphs>10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Официальная</vt:lpstr>
      <vt:lpstr> Pollution of the world</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Pollution of the world</dc:title>
  <dc:creator>Работа</dc:creator>
  <cp:lastModifiedBy>Работа</cp:lastModifiedBy>
  <cp:revision>4</cp:revision>
  <dcterms:created xsi:type="dcterms:W3CDTF">2016-12-05T15:55:29Z</dcterms:created>
  <dcterms:modified xsi:type="dcterms:W3CDTF">2016-12-05T16:33:23Z</dcterms:modified>
</cp:coreProperties>
</file>