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newsflash/>
  </p:transition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Картинки по запросу природ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116632"/>
            <a:ext cx="10440550" cy="652534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204864"/>
            <a:ext cx="8280920" cy="2736304"/>
          </a:xfrm>
        </p:spPr>
        <p:txBody>
          <a:bodyPr>
            <a:noAutofit/>
          </a:bodyPr>
          <a:lstStyle/>
          <a:p>
            <a:r>
              <a:rPr lang="en-US" sz="8800" i="1" dirty="0" smtClean="0"/>
              <a:t>Our planet and we</a:t>
            </a:r>
            <a:endParaRPr lang="ru-RU" sz="8800" i="1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95524"/>
            <a:ext cx="6096000" cy="45624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9888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i="1" dirty="0" smtClean="0"/>
              <a:t>Scientist have made predictions and they are alarming.</a:t>
            </a:r>
            <a:endParaRPr lang="ru-RU" i="1" dirty="0"/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Картинки по запросу природ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3921710"/>
            <a:ext cx="5220072" cy="293629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It’s a wonderful world we live in!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6236"/>
            <a:ext cx="8435280" cy="4807099"/>
          </a:xfrm>
        </p:spPr>
        <p:txBody>
          <a:bodyPr/>
          <a:lstStyle/>
          <a:p>
            <a:r>
              <a:rPr lang="en-US" i="1" dirty="0" smtClean="0"/>
              <a:t>For thousand of years the Earth has given support to all forms of life – human beings,  animals, birds, fishes</a:t>
            </a:r>
            <a:r>
              <a:rPr lang="en-US" i="1" smtClean="0"/>
              <a:t>, </a:t>
            </a:r>
            <a:r>
              <a:rPr lang="en-US" i="1" smtClean="0"/>
              <a:t>insects </a:t>
            </a:r>
            <a:r>
              <a:rPr lang="en-US" i="1" dirty="0" smtClean="0"/>
              <a:t>and plants.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     </a:t>
            </a:r>
            <a:r>
              <a:rPr lang="en-US" sz="4000" dirty="0" smtClean="0"/>
              <a:t>BUT  NOW HUMAN  </a:t>
            </a:r>
            <a:r>
              <a:rPr lang="en-US" sz="4000" dirty="0" smtClean="0"/>
              <a:t>BEINGS </a:t>
            </a:r>
            <a:r>
              <a:rPr lang="en-US" sz="4000" dirty="0" smtClean="0"/>
              <a:t>ARE   KILLING OUR   PLANET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9220" name="Picture 4" descr="Картинки по запросу природ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918284"/>
            <a:ext cx="3448383" cy="193971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1328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i="1" dirty="0" smtClean="0"/>
              <a:t>The country air, once clean and fresh, now may be polluted by power stations and factories.</a:t>
            </a:r>
            <a:endParaRPr lang="ru-RU" i="1" dirty="0"/>
          </a:p>
        </p:txBody>
      </p:sp>
      <p:sp>
        <p:nvSpPr>
          <p:cNvPr id="8194" name="AutoShape 2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6" name="AutoShape 4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8" name="AutoShape 6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0" name="AutoShape 8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202" name="Picture 10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3325537"/>
            <a:ext cx="5292080" cy="3532463"/>
          </a:xfrm>
          <a:prstGeom prst="rect">
            <a:avLst/>
          </a:prstGeom>
          <a:noFill/>
        </p:spPr>
      </p:pic>
      <p:pic>
        <p:nvPicPr>
          <p:cNvPr id="8204" name="Picture 12" descr="Картинки по запросу дым от заводо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4544" y="4049688"/>
            <a:ext cx="4212468" cy="280831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933056"/>
            <a:ext cx="8229600" cy="4526280"/>
          </a:xfrm>
        </p:spPr>
        <p:txBody>
          <a:bodyPr/>
          <a:lstStyle/>
          <a:p>
            <a:r>
              <a:rPr lang="en-US" i="1" dirty="0" smtClean="0"/>
              <a:t>Many species of animals and birds have disappeared. Millions of animals die every year because man has polluted their natural homes.</a:t>
            </a:r>
            <a:endParaRPr lang="ru-RU" i="1" dirty="0"/>
          </a:p>
        </p:txBody>
      </p:sp>
      <p:pic>
        <p:nvPicPr>
          <p:cNvPr id="7170" name="Picture 2" descr="Картинки по запросу животные занесенные в красную книг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75991" y="0"/>
            <a:ext cx="4668009" cy="3501008"/>
          </a:xfrm>
          <a:prstGeom prst="rect">
            <a:avLst/>
          </a:prstGeom>
          <a:noFill/>
        </p:spPr>
      </p:pic>
      <p:sp>
        <p:nvSpPr>
          <p:cNvPr id="7172" name="AutoShape 4" descr="Картинки по запросу животные занесенные в красную книг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4" name="Picture 6" descr="Картинки по запросу животные занесенные в красную книгу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0"/>
            <a:ext cx="4355976" cy="2684673"/>
          </a:xfrm>
          <a:prstGeom prst="rect">
            <a:avLst/>
          </a:prstGeom>
          <a:noFill/>
        </p:spPr>
      </p:pic>
      <p:pic>
        <p:nvPicPr>
          <p:cNvPr id="7176" name="Picture 8" descr="Картинки по запросу животные занесенные в красную книгу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1844824"/>
            <a:ext cx="2979641" cy="201622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332656"/>
            <a:ext cx="8229600" cy="4526280"/>
          </a:xfrm>
        </p:spPr>
        <p:txBody>
          <a:bodyPr/>
          <a:lstStyle/>
          <a:p>
            <a:pPr>
              <a:buNone/>
            </a:pPr>
            <a:r>
              <a:rPr lang="en-US" i="1" dirty="0" smtClean="0"/>
              <a:t> Some of our rivers are now empty to fish. And in some rivers you can even see a thick foam caused by chemical waste. </a:t>
            </a:r>
            <a:endParaRPr lang="ru-RU" i="1" dirty="0"/>
          </a:p>
        </p:txBody>
      </p:sp>
      <p:pic>
        <p:nvPicPr>
          <p:cNvPr id="6146" name="Picture 2" descr="Картинки по запросу грязные водоем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3048000"/>
            <a:ext cx="5715000" cy="3810000"/>
          </a:xfrm>
          <a:prstGeom prst="rect">
            <a:avLst/>
          </a:prstGeom>
          <a:noFill/>
        </p:spPr>
      </p:pic>
      <p:sp>
        <p:nvSpPr>
          <p:cNvPr id="6148" name="AutoShape 4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0" name="AutoShape 6" descr="Картинки по запросу грязные водоем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2" name="AutoShape 8" descr="Картинки по запросу грязные водоем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4" name="Picture 10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4382344"/>
            <a:ext cx="4788024" cy="247565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4437112"/>
            <a:ext cx="8229600" cy="4526280"/>
          </a:xfrm>
        </p:spPr>
        <p:txBody>
          <a:bodyPr/>
          <a:lstStyle/>
          <a:p>
            <a:pPr>
              <a:buNone/>
            </a:pPr>
            <a:r>
              <a:rPr lang="en-US" i="1" dirty="0" smtClean="0"/>
              <a:t>   All over the world the forests are disappearing. People cut the trees down because they need wood and paper or new places for farm and houses</a:t>
            </a:r>
            <a:endParaRPr lang="ru-RU" i="1" dirty="0"/>
          </a:p>
        </p:txBody>
      </p:sp>
      <p:pic>
        <p:nvPicPr>
          <p:cNvPr id="23554" name="Picture 2" descr="Картинки по запросу вырубка лес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9663" y="0"/>
            <a:ext cx="4584337" cy="3068960"/>
          </a:xfrm>
          <a:prstGeom prst="rect">
            <a:avLst/>
          </a:prstGeom>
          <a:noFill/>
        </p:spPr>
      </p:pic>
      <p:pic>
        <p:nvPicPr>
          <p:cNvPr id="23560" name="Picture 8" descr="Картинки по запросу вырубка лесо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0"/>
            <a:ext cx="4048125" cy="2686051"/>
          </a:xfrm>
          <a:prstGeom prst="rect">
            <a:avLst/>
          </a:prstGeom>
          <a:noFill/>
        </p:spPr>
      </p:pic>
      <p:pic>
        <p:nvPicPr>
          <p:cNvPr id="23562" name="Picture 10" descr="Картинки по запросу вырубка лесов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204864"/>
            <a:ext cx="3275856" cy="216513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We live among litter and wastes which we have created – fumes of cars, throwaway packaging, </a:t>
            </a:r>
            <a:r>
              <a:rPr lang="en-US" dirty="0" err="1" smtClean="0"/>
              <a:t>ect</a:t>
            </a:r>
            <a:r>
              <a:rPr lang="en-US" dirty="0" smtClean="0"/>
              <a:t>. </a:t>
            </a:r>
            <a:endParaRPr lang="ru-RU" dirty="0"/>
          </a:p>
        </p:txBody>
      </p:sp>
      <p:pic>
        <p:nvPicPr>
          <p:cNvPr id="4098" name="Picture 2" descr="Картинки по запросу выхлопные газ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154964"/>
            <a:ext cx="6588224" cy="370303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437112"/>
            <a:ext cx="8229600" cy="452628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People don’t just pollute the environment. They pollute themselves with cigarettes, alcohol and junk food.</a:t>
            </a:r>
            <a:endParaRPr lang="ru-RU" dirty="0"/>
          </a:p>
        </p:txBody>
      </p:sp>
      <p:pic>
        <p:nvPicPr>
          <p:cNvPr id="3074" name="Picture 2" descr="Картинки по запросу фастфу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12232" y="0"/>
            <a:ext cx="5531768" cy="4148826"/>
          </a:xfrm>
          <a:prstGeom prst="rect">
            <a:avLst/>
          </a:prstGeom>
          <a:noFill/>
        </p:spPr>
      </p:pic>
      <p:pic>
        <p:nvPicPr>
          <p:cNvPr id="3076" name="Picture 4" descr="Картинки по запросу сигарет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725791" cy="2276872"/>
          </a:xfrm>
          <a:prstGeom prst="rect">
            <a:avLst/>
          </a:prstGeom>
          <a:noFill/>
        </p:spPr>
      </p:pic>
      <p:pic>
        <p:nvPicPr>
          <p:cNvPr id="3078" name="Picture 6" descr="Картинки по запросу алкоголь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060848"/>
            <a:ext cx="3473101" cy="252147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628800"/>
            <a:ext cx="8640960" cy="1512168"/>
          </a:xfrm>
        </p:spPr>
        <p:txBody>
          <a:bodyPr>
            <a:normAutofit/>
          </a:bodyPr>
          <a:lstStyle/>
          <a:p>
            <a:r>
              <a:rPr lang="en-US" i="1" dirty="0" smtClean="0"/>
              <a:t>It’s most serious environmental problems. 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331720"/>
            <a:ext cx="8229600" cy="452628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ru-RU" i="1" dirty="0"/>
          </a:p>
        </p:txBody>
      </p:sp>
      <p:pic>
        <p:nvPicPr>
          <p:cNvPr id="2050" name="Picture 2" descr="Картинки по запросу международные проблем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228020"/>
            <a:ext cx="4355976" cy="3629980"/>
          </a:xfrm>
          <a:prstGeom prst="rect">
            <a:avLst/>
          </a:prstGeom>
          <a:noFill/>
        </p:spPr>
      </p:pic>
      <p:sp>
        <p:nvSpPr>
          <p:cNvPr id="2052" name="AutoShape 4" descr="Картинки по запросу умирающая земл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4" name="Picture 6" descr="Картинки по запросу умирающая планет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8520" y="3070853"/>
            <a:ext cx="5436096" cy="378714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157</TotalTime>
  <Words>202</Words>
  <Application>Microsoft Office PowerPoint</Application>
  <PresentationFormat>Экран (4:3)</PresentationFormat>
  <Paragraphs>14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Литейная</vt:lpstr>
      <vt:lpstr>Our planet and we</vt:lpstr>
      <vt:lpstr>It’s a wonderful world we live in!   </vt:lpstr>
      <vt:lpstr>The country air, once clean and fresh, now may be polluted by power stations and factories.</vt:lpstr>
      <vt:lpstr>Слайд 4</vt:lpstr>
      <vt:lpstr>Слайд 5</vt:lpstr>
      <vt:lpstr>Слайд 6</vt:lpstr>
      <vt:lpstr>Слайд 7</vt:lpstr>
      <vt:lpstr>Слайд 8</vt:lpstr>
      <vt:lpstr>It’s most serious environmental problems. </vt:lpstr>
      <vt:lpstr>Scientist have made predictions and they are alarming.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planet and we</dc:title>
  <dc:creator>Андрей</dc:creator>
  <cp:lastModifiedBy>school</cp:lastModifiedBy>
  <cp:revision>18</cp:revision>
  <dcterms:created xsi:type="dcterms:W3CDTF">2016-12-02T17:36:49Z</dcterms:created>
  <dcterms:modified xsi:type="dcterms:W3CDTF">2016-12-06T05:41:44Z</dcterms:modified>
</cp:coreProperties>
</file>