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485C82-5CB6-455D-9DC7-F7AD6A0B1084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81D4018-9586-4D15-80A6-B5745D46A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8405842" cy="2629138"/>
          </a:xfrm>
        </p:spPr>
        <p:txBody>
          <a:bodyPr/>
          <a:lstStyle/>
          <a:p>
            <a:r>
              <a:rPr lang="ru-RU" dirty="0" smtClean="0"/>
              <a:t>Освобождение Смоленщины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305800" cy="1143000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254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2232248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25 </a:t>
            </a:r>
            <a:r>
              <a:rPr lang="ru-RU" sz="2800" dirty="0" smtClean="0">
                <a:effectLst/>
              </a:rPr>
              <a:t>сентября 2014 года исполнился 71 год со </a:t>
            </a:r>
            <a:r>
              <a:rPr lang="ru-RU" sz="2800" dirty="0">
                <a:effectLst/>
              </a:rPr>
              <a:t>дня освобождения Смоленска от немецко-фашистских захватчиков</a:t>
            </a:r>
            <a:r>
              <a:rPr lang="ru-RU" sz="2800" dirty="0" smtClean="0">
                <a:effectLst/>
              </a:rPr>
              <a:t>.</a:t>
            </a:r>
            <a:r>
              <a:rPr lang="ru-RU" sz="2800" dirty="0">
                <a:effectLst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Rusty_Kat\Desktop\parad25_09_13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2736304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</a:rPr>
              <a:t>2 марта </a:t>
            </a:r>
            <a:r>
              <a:rPr lang="ru-RU" sz="3200" dirty="0" smtClean="0">
                <a:effectLst/>
              </a:rPr>
              <a:t>1943 немецкая группа армии </a:t>
            </a:r>
            <a:r>
              <a:rPr lang="en-US" sz="3200" dirty="0" smtClean="0">
                <a:effectLst/>
              </a:rPr>
              <a:t>“</a:t>
            </a:r>
            <a:r>
              <a:rPr lang="ru-RU" sz="3200" dirty="0" smtClean="0">
                <a:effectLst/>
              </a:rPr>
              <a:t>Центр</a:t>
            </a:r>
            <a:r>
              <a:rPr lang="en-US" sz="3200" dirty="0" smtClean="0">
                <a:effectLst/>
              </a:rPr>
              <a:t>”</a:t>
            </a:r>
            <a:r>
              <a:rPr lang="ru-RU" sz="3200" dirty="0" smtClean="0">
                <a:effectLst/>
              </a:rPr>
              <a:t> начала </a:t>
            </a:r>
            <a:r>
              <a:rPr lang="ru-RU" sz="3200" dirty="0">
                <a:effectLst/>
              </a:rPr>
              <a:t>отвод </a:t>
            </a:r>
            <a:r>
              <a:rPr lang="ru-RU" sz="3200" dirty="0" smtClean="0">
                <a:effectLst/>
              </a:rPr>
              <a:t>войск с Вяземского плацдарма, а </a:t>
            </a:r>
            <a:r>
              <a:rPr lang="ru-RU" sz="3200" dirty="0">
                <a:effectLst/>
              </a:rPr>
              <a:t>с</a:t>
            </a:r>
            <a:r>
              <a:rPr lang="ru-RU" sz="3200" dirty="0" smtClean="0">
                <a:effectLst/>
              </a:rPr>
              <a:t>оветские </a:t>
            </a:r>
            <a:r>
              <a:rPr lang="ru-RU" sz="3200" dirty="0">
                <a:effectLst/>
              </a:rPr>
              <a:t>войска начали преследование отступавшего противника </a:t>
            </a:r>
            <a:r>
              <a:rPr lang="ru-RU" sz="3200" dirty="0" smtClean="0">
                <a:effectLst/>
              </a:rPr>
              <a:t>и 12 </a:t>
            </a:r>
            <a:r>
              <a:rPr lang="ru-RU" sz="3200" dirty="0">
                <a:effectLst/>
              </a:rPr>
              <a:t>марта освободили </a:t>
            </a:r>
            <a:r>
              <a:rPr lang="ru-RU" sz="3200" dirty="0" smtClean="0">
                <a:effectLst/>
              </a:rPr>
              <a:t>Вязьму!</a:t>
            </a:r>
            <a:endParaRPr lang="ru-RU" sz="3200" dirty="0"/>
          </a:p>
        </p:txBody>
      </p:sp>
      <p:pic>
        <p:nvPicPr>
          <p:cNvPr id="5122" name="Picture 2" descr="C:\Users\Rusty_Kat\Desktop\3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37309"/>
            <a:ext cx="5639649" cy="35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907" y="116632"/>
            <a:ext cx="8363272" cy="221036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Смоленская наступательная операция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( с 7 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августа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по 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2 октября) являлась составной частью общего наступления Советской Армии в летне-осенней кампании 1943 г. и имела большое стратегическое значение.  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Users\Rusty_Kat\Desktop\s77224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8471"/>
            <a:ext cx="4530080" cy="44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907" y="2264608"/>
            <a:ext cx="3960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effectLst/>
                <a:latin typeface="+mj-lt"/>
              </a:rPr>
              <a:t>Результатом Смоленской операции явилось поражение крупной гитлеровской группировки и расширение общего фронта наступления советских войск.</a:t>
            </a:r>
            <a:endParaRPr lang="ru-RU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31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872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С 15 </a:t>
            </a:r>
            <a:r>
              <a:rPr lang="ru-RU" sz="2800" dirty="0">
                <a:effectLst/>
              </a:rPr>
              <a:t>сентября </a:t>
            </a:r>
            <a:r>
              <a:rPr lang="ru-RU" sz="2800" dirty="0" smtClean="0">
                <a:effectLst/>
              </a:rPr>
              <a:t>по </a:t>
            </a:r>
            <a:r>
              <a:rPr lang="ru-RU" sz="2800" dirty="0">
                <a:effectLst/>
              </a:rPr>
              <a:t>2 октября 1943 г. войсками Западного и Калининского фронтов была проведена Смоленско-Рославльская наступательная операция, явившаяся заключительной частью Смоленской операции. </a:t>
            </a:r>
            <a:endParaRPr lang="ru-RU" sz="2800" dirty="0"/>
          </a:p>
        </p:txBody>
      </p:sp>
      <p:pic>
        <p:nvPicPr>
          <p:cNvPr id="3074" name="Picture 2" descr="C:\Users\Rusty_Kat\Desktop\1381547275_bt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552728" cy="40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8002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В </a:t>
            </a:r>
            <a:r>
              <a:rPr lang="ru-RU" sz="2800" dirty="0">
                <a:effectLst/>
              </a:rPr>
              <a:t>первый день операции главная полоса обороны противника была прорвана почти на всех направлениях. </a:t>
            </a:r>
            <a:r>
              <a:rPr lang="ru-RU" sz="2800" dirty="0" smtClean="0">
                <a:effectLst/>
              </a:rPr>
              <a:t>16 сентября соединения 31-й Армии овладели г. Ярцево.</a:t>
            </a:r>
            <a:endParaRPr lang="ru-RU" sz="2800" dirty="0"/>
          </a:p>
        </p:txBody>
      </p:sp>
      <p:pic>
        <p:nvPicPr>
          <p:cNvPr id="4098" name="Picture 2" descr="C:\Users\Rusty_Kat\Desktop\0_89bc8_3e3e75a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7782"/>
            <a:ext cx="7870923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23 </a:t>
            </a:r>
            <a:r>
              <a:rPr lang="ru-RU" sz="3200" dirty="0">
                <a:effectLst/>
              </a:rPr>
              <a:t>сентября советские войска перерезали шоссейные и железные дороги между Смоленском и </a:t>
            </a:r>
            <a:r>
              <a:rPr lang="ru-RU" sz="3200" dirty="0" smtClean="0">
                <a:effectLst/>
              </a:rPr>
              <a:t>Рославлем. 25 </a:t>
            </a:r>
            <a:r>
              <a:rPr lang="ru-RU" sz="3200" dirty="0">
                <a:effectLst/>
              </a:rPr>
              <a:t>сентября соединения 31-й и 5-й </a:t>
            </a:r>
            <a:r>
              <a:rPr lang="ru-RU" sz="3200" dirty="0" smtClean="0">
                <a:effectLst/>
              </a:rPr>
              <a:t>Армий освободили Смоленск</a:t>
            </a:r>
            <a:r>
              <a:rPr lang="ru-RU" sz="3200" dirty="0">
                <a:effectLst/>
              </a:rPr>
              <a:t>.</a:t>
            </a:r>
            <a:endParaRPr lang="ru-RU" sz="3200" dirty="0"/>
          </a:p>
        </p:txBody>
      </p:sp>
      <p:pic>
        <p:nvPicPr>
          <p:cNvPr id="6146" name="Picture 2" descr="C:\Users\Rusty_Kat\Desktop\smolens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612966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25922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Ко </a:t>
            </a:r>
            <a:r>
              <a:rPr lang="ru-RU" sz="3200" dirty="0">
                <a:effectLst/>
              </a:rPr>
              <a:t>2 октября советские войска вышли на рубеж Рудня, Дрибин, Славгород, где по приказу Ставки Верховного Главнокомандования прекратили наступление. 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170" name="Picture 2" descr="C:\Users\Rusty_Kat\Desktop\1373134444_p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4099"/>
            <a:ext cx="6480720" cy="42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В </a:t>
            </a:r>
            <a:r>
              <a:rPr lang="ru-RU" sz="3200" dirty="0">
                <a:effectLst/>
              </a:rPr>
              <a:t>честь освобождения Смоленска в Москве был дан салют 20 артиллерийскими залпами из 244 орудий. </a:t>
            </a:r>
            <a:endParaRPr lang="ru-RU" sz="3200" dirty="0"/>
          </a:p>
        </p:txBody>
      </p:sp>
      <p:pic>
        <p:nvPicPr>
          <p:cNvPr id="8194" name="Picture 2" descr="C:\Users\Rusty_Kat\Desktop\75650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6249"/>
            <a:ext cx="8451304" cy="44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</TotalTime>
  <Words>210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Освобождение Смоленщины</vt:lpstr>
      <vt:lpstr>25 сентября 2014 года исполнился 71 год со дня освобождения Смоленска от немецко-фашистских захватчиков.  </vt:lpstr>
      <vt:lpstr>2 марта 1943 немецкая группа армии “Центр” начала отвод войск с Вяземского плацдарма, а советские войска начали преследование отступавшего противника и 12 марта освободили Вязьму!</vt:lpstr>
      <vt:lpstr>Смоленская наступательная операция ( с 7 августа по 2 октября) являлась составной частью общего наступления Советской Армии в летне-осенней кампании 1943 г. и имела большое стратегическое значение.  </vt:lpstr>
      <vt:lpstr>С 15 сентября по 2 октября 1943 г. войсками Западного и Калининского фронтов была проведена Смоленско-Рославльская наступательная операция, явившаяся заключительной частью Смоленской операции. </vt:lpstr>
      <vt:lpstr>В первый день операции главная полоса обороны противника была прорвана почти на всех направлениях. 16 сентября соединения 31-й Армии овладели г. Ярцево.</vt:lpstr>
      <vt:lpstr>23 сентября советские войска перерезали шоссейные и железные дороги между Смоленском и Рославлем. 25 сентября соединения 31-й и 5-й Армий освободили Смоленск.</vt:lpstr>
      <vt:lpstr>Ко 2 октября советские войска вышли на рубеж Рудня, Дрибин, Славгород, где по приказу Ставки Верховного Главнокомандования прекратили наступление.  </vt:lpstr>
      <vt:lpstr>В честь освобождения Смоленска в Москве был дан салют 20 артиллерийскими залпами из 244 орудий. 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Освобождение Смоленщины</dc:title>
  <dc:creator>Rusty_Kat</dc:creator>
  <cp:lastModifiedBy>ViperSnake</cp:lastModifiedBy>
  <cp:revision>14</cp:revision>
  <dcterms:created xsi:type="dcterms:W3CDTF">2014-09-28T07:35:24Z</dcterms:created>
  <dcterms:modified xsi:type="dcterms:W3CDTF">2014-11-05T11:53:06Z</dcterms:modified>
</cp:coreProperties>
</file>