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2" r:id="rId4"/>
    <p:sldId id="261" r:id="rId5"/>
    <p:sldId id="265" r:id="rId6"/>
    <p:sldId id="264" r:id="rId7"/>
    <p:sldId id="267" r:id="rId8"/>
    <p:sldId id="266" r:id="rId9"/>
    <p:sldId id="268" r:id="rId10"/>
    <p:sldId id="270" r:id="rId11"/>
    <p:sldId id="272" r:id="rId12"/>
    <p:sldId id="271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://www.idiismotri.ru/upload/event/2/8309/images/I_zhizn_i_slezy_i_ljub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8" y="0"/>
            <a:ext cx="913807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00364" y="285728"/>
            <a:ext cx="5857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Monotype Corsiva" pitchFamily="66" charset="0"/>
              </a:rPr>
              <a:t>Сергей Сергеевич Прокофьев (1891 - 1953)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www.idiismotri.ru/upload/event/2/8309/images/I_zhizn_i_slezy_i_ljub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8" y="0"/>
            <a:ext cx="9138072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857752" y="500042"/>
            <a:ext cx="400051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Monotype Corsiva" pitchFamily="66" charset="0"/>
              </a:rPr>
              <a:t>В 1939 году был создан фильм «Александр Невский», музыку к которому, написал  Сергей Прокофьев. В последствии этой музыки была написана кантата состоящая из 7 частей. Кантата – это произведение для солистов хора и оркестра вокальных ансамблей с музыкальным сопровождением или без него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6628" name="Picture 4" descr="http://panevin.ru/uploads/calendar/rodilsya_sergey_sergeevich_prokofev_1024.jpg"/>
          <p:cNvPicPr>
            <a:picLocks noChangeAspect="1" noChangeArrowheads="1"/>
          </p:cNvPicPr>
          <p:nvPr/>
        </p:nvPicPr>
        <p:blipFill>
          <a:blip r:embed="rId3"/>
          <a:srcRect r="9198"/>
          <a:stretch>
            <a:fillRect/>
          </a:stretch>
        </p:blipFill>
        <p:spPr bwMode="auto">
          <a:xfrm rot="21255436">
            <a:off x="439795" y="1083664"/>
            <a:ext cx="4692111" cy="3314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6" name="Picture 2" descr="http://radioera.fm/site/images/articles/1295444108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23553">
            <a:off x="2755085" y="3546765"/>
            <a:ext cx="2182540" cy="2935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www.idiismotri.ru/upload/event/2/8309/images/I_zhizn_i_slezy_i_ljub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8" y="0"/>
            <a:ext cx="913807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7686" y="302359"/>
            <a:ext cx="435768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Monotype Corsiva" pitchFamily="66" charset="0"/>
              </a:rPr>
              <a:t>С 1949 года Сергей Сергеевич почти не выезжает с дачи, но даже при строжайшем медицинском режиме пишет сонату для виолончели и фортепиано, балет «Сказ о каменном цветке», симфонию-концерт для виолончели с оркестром, ораторию «На страже мира» и многое другое. Последним сочинением, которое довелось композитору услышать в концертном зале, стала Седьмая симфония (1952).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24578" name="Picture 2" descr="http://cdn3.img22.rian.ru/images/36576/24/3657624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32794">
            <a:off x="1290519" y="294217"/>
            <a:ext cx="2209800" cy="3886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0" name="Picture 4" descr="http://www.2-999-999.ru/files/image/news/img130227114901330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1072">
            <a:off x="428596" y="3786190"/>
            <a:ext cx="3658570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www.idiismotri.ru/upload/event/2/8309/images/I_zhizn_i_slezy_i_ljub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07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14942" y="428604"/>
            <a:ext cx="357186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Monotype Corsiva" pitchFamily="66" charset="0"/>
              </a:rPr>
              <a:t>Сергей Сергеевич скончался в Москве в коммунальной квартире от гипертонического криза 5 марта 1953 года. Так как он умер в день смерти Сталина, его кончина осталась почти незамеченной, а близкие и коллеги композитора столкнулись в организации похорон с большими трудностями.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25602" name="Picture 2" descr="http://www.pitesteanul.ro/files/2009/05/prokofie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12808">
            <a:off x="1134271" y="500043"/>
            <a:ext cx="2613790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4" name="Picture 4" descr="http://intoclassics.net/_nw/301/12993979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49311">
            <a:off x="2839749" y="3008197"/>
            <a:ext cx="2316153" cy="3538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www.idiismotri.ru/upload/event/2/8309/images/I_zhizn_i_slezy_i_ljub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8" y="0"/>
            <a:ext cx="913807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500042"/>
            <a:ext cx="6858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Monotype Corsiva" pitchFamily="66" charset="0"/>
              </a:rPr>
              <a:t>Спасибо за внимание!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www.idiismotri.ru/upload/event/2/8309/images/I_zhizn_i_slezy_i_ljub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8" y="0"/>
            <a:ext cx="913807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14942" y="500042"/>
            <a:ext cx="364333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Сергей Сергеевич Прокофьев - родился 23 апреля 1891 года в Екатеринославкой губернии. Был пианистом, дирижером и</a:t>
            </a:r>
            <a:r>
              <a:rPr lang="ru-RU" sz="2800" dirty="0" smtClean="0"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одним из наиболее значительных композиторов XX века. Народный артист РСФСР и лауреат Ленинской и шести Сталинских премий.  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20484" name="Picture 4" descr="http://upload.wikimedia.org/wikipedia/commons/thumb/e/ef/Sergei_Prokofiev_04.jpg/220px-Sergei_Prokofiev_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55412">
            <a:off x="2357422" y="642918"/>
            <a:ext cx="2857520" cy="5052615"/>
          </a:xfrm>
          <a:prstGeom prst="rect">
            <a:avLst/>
          </a:prstGeom>
          <a:noFill/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20482" name="Picture 2" descr="Sergei Prokofiev 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31362">
            <a:off x="452713" y="2796319"/>
            <a:ext cx="3357586" cy="3632299"/>
          </a:xfrm>
          <a:prstGeom prst="rect">
            <a:avLst/>
          </a:prstGeom>
          <a:noFill/>
          <a:effectLst>
            <a:reflection blurRad="6350" stA="50000" endA="275" endPos="40000" dist="1016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www.idiismotri.ru/upload/event/2/8309/images/I_zhizn_i_slezy_i_ljub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8" y="0"/>
            <a:ext cx="913807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72132" y="928670"/>
            <a:ext cx="33575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Monotype Corsiva" pitchFamily="66" charset="0"/>
              </a:rPr>
              <a:t>Воспитание сына взяла на себя мать, которая была хорошей пианисткой. Она с самого раннего детства учила его, причём на самом высоком уровне, театральным искусствам и музыке.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7170" name="Picture 2" descr="http://cdn4.img22.rian.ru/images/36575/08/3657508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87199">
            <a:off x="1500166" y="642918"/>
            <a:ext cx="3714776" cy="5393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www.idiismotri.ru/upload/event/2/8309/images/I_zhizn_i_slezy_i_ljub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8" y="0"/>
            <a:ext cx="913807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29256" y="928670"/>
            <a:ext cx="28574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Monotype Corsiva" pitchFamily="66" charset="0"/>
              </a:rPr>
              <a:t>Мальчик начал заниматься музыкой с 5 лет и уже тогда проявлял интерес к сочинительству. Мать записывала сочинённые им пьесы: рондо, вальсы, песенки, «Индийский галоп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Monotype Corsiva" pitchFamily="66" charset="0"/>
              </a:rPr>
              <a:t>». </a:t>
            </a:r>
            <a:endParaRPr lang="ru-RU" sz="2800" dirty="0"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6146" name="AutoShape 2" descr="http://www.libex.ru/dimg/48aa6.jpg"/>
          <p:cNvSpPr>
            <a:spLocks noChangeAspect="1" noChangeArrowheads="1"/>
          </p:cNvSpPr>
          <p:nvPr/>
        </p:nvSpPr>
        <p:spPr bwMode="auto">
          <a:xfrm>
            <a:off x="155575" y="-1851025"/>
            <a:ext cx="2590800" cy="3867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http://www.libex.ru/dimg/48aa6.jpg"/>
          <p:cNvPicPr>
            <a:picLocks noChangeAspect="1" noChangeArrowheads="1"/>
          </p:cNvPicPr>
          <p:nvPr/>
        </p:nvPicPr>
        <p:blipFill>
          <a:blip r:embed="rId3"/>
          <a:srcRect l="16326" t="5469" r="22449" b="37107"/>
          <a:stretch>
            <a:fillRect/>
          </a:stretch>
        </p:blipFill>
        <p:spPr bwMode="auto">
          <a:xfrm rot="21249964">
            <a:off x="620819" y="703804"/>
            <a:ext cx="2803623" cy="3925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4" descr="http://www.infodon.org.ua/history/img/614/7_serg_pr_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36150">
            <a:off x="3041134" y="2686137"/>
            <a:ext cx="2533650" cy="3886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www.idiismotri.ru/upload/event/2/8309/images/I_zhizn_i_slezy_i_ljub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8" y="0"/>
            <a:ext cx="913807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628" y="571480"/>
            <a:ext cx="364330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Monotype Corsiva" pitchFamily="66" charset="0"/>
              </a:rPr>
              <a:t>В возрасте 9-10 лет мальчик-композитор написал 2 оперы: «Великан» и «На пустынных островах». В 11-12 лет брал частные уроки, теории и композиции у Р. М. Глиэра. В 13 лет учился в Петербургской консерватории у Н. А. Римского - Корсакова.</a:t>
            </a:r>
            <a:endParaRPr lang="ru-RU" sz="2800" dirty="0"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  <p:pic>
        <p:nvPicPr>
          <p:cNvPr id="4098" name="Picture 2" descr="http://www.referat.ru/cache/images/db2a/db2aeca4fab40975b89ddf66906de5d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99820">
            <a:off x="674199" y="553964"/>
            <a:ext cx="3055320" cy="4127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2" name="Picture 6" descr="http://mp3dot.ru/images/art/e/f/3/3/b_ef33ab15e9ee4d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61811">
            <a:off x="2772380" y="3081706"/>
            <a:ext cx="2270701" cy="3482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www.idiismotri.ru/upload/event/2/8309/images/I_zhizn_i_slezy_i_ljub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8" y="0"/>
            <a:ext cx="913807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72066" y="714356"/>
            <a:ext cx="364333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Monotype Corsiva" pitchFamily="66" charset="0"/>
              </a:rPr>
              <a:t>Окончил  Прокофьев консерваторию как композитор в 1909 году и как пианист в 1914 году. По 1917 год включительно продолжал занятия в консерватории по классу органа.</a:t>
            </a:r>
          </a:p>
          <a:p>
            <a:pPr algn="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Monotype Corsiva" pitchFamily="66" charset="0"/>
              </a:rPr>
              <a:t>С 1908 года (это 17 лет) он даёт первые концерты с исполнением собственных произведений.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3074" name="Picture 2" descr="http://www22.ria.ru/images/36575/31/3657531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96989">
            <a:off x="428877" y="769428"/>
            <a:ext cx="4649844" cy="3457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http://radiobox2.omroep.nl/image/file/51561/Sergei+Prokofiev+s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74274">
            <a:off x="1500166" y="3929066"/>
            <a:ext cx="3426398" cy="2593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www.idiismotri.ru/upload/event/2/8309/images/I_zhizn_i_slezy_i_ljub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8" y="0"/>
            <a:ext cx="913807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00496" y="285728"/>
            <a:ext cx="485775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Monotype Corsiva" pitchFamily="66" charset="0"/>
              </a:rPr>
              <a:t>В мае 1918 года Прокофьев выезжает на заграничные гастроли, которые затянулись на восемнадцать лет. Прокофьев гастролировал в Америке, Европе, Японии, на Кубе. В 1936 году вернулся в СССР вместе с женой-испанкой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Monotype Corsiva" pitchFamily="66" charset="0"/>
              </a:rPr>
              <a:t>Линой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Monotype Corsiva" pitchFamily="66" charset="0"/>
              </a:rPr>
              <a:t>Кодина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Monotype Corsiva" pitchFamily="66" charset="0"/>
              </a:rPr>
              <a:t>. Прокофьев с семьёй - женой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Monotype Corsiva" pitchFamily="66" charset="0"/>
              </a:rPr>
              <a:t>Линой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Monotype Corsiva" pitchFamily="66" charset="0"/>
              </a:rPr>
              <a:t> и сыновьями Святославом и Олегом окончательно обосновался в Москве. В дальнейшем он выезжал за границу (в Европу и США) лишь дважды.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2050" name="Picture 2" descr="http://www.oracle-today.ru/upload/iblock/8cf/p270712155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01189">
            <a:off x="687516" y="556441"/>
            <a:ext cx="2405066" cy="3379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http://cdn4.img22.rian.ru/images/36575/33/3657533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92325">
            <a:off x="487252" y="3074028"/>
            <a:ext cx="3553514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www.idiismotri.ru/upload/event/2/8309/images/I_zhizn_i_slezy_i_ljub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07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29256" y="571480"/>
            <a:ext cx="335758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Monotype Corsiva" pitchFamily="66" charset="0"/>
              </a:rPr>
              <a:t>С начала 1930-х годов музыкальный стиль Прокофьева становится более умеренным, сочетая в себе модернизм и поздний романтизм. Музыка стала более светлой и мелодичной, сочетая в себе как новаторские, так и традиционные приёмы композиции.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1026" name="Picture 2" descr="http://img3.photographersdirect.com/img/262/wm/pd6535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06585">
            <a:off x="543518" y="1543330"/>
            <a:ext cx="4711932" cy="3533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www.idiismotri.ru/upload/event/2/8309/images/I_zhizn_i_slezy_i_ljub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8" y="0"/>
            <a:ext cx="913807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7686" y="571480"/>
            <a:ext cx="450057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Monotype Corsiva" pitchFamily="66" charset="0"/>
              </a:rPr>
              <a:t>С 1941 года Сергей Прокофьев жил уже отдельно от семьи. А через несколько лет советское правительство объявило его брак недействительным, и без оформления развода 15 января 1948 года композитор официально женился второй раз, женой стала Мира Мендельсон. А первая супруга была арестована в 1948 году и сослана — сначала в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Monotype Corsiva" pitchFamily="66" charset="0"/>
              </a:rPr>
              <a:t>Абезь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Monotype Corsiva" pitchFamily="66" charset="0"/>
              </a:rPr>
              <a:t>, а затем в мордовские лагеря.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23554" name="Picture 2" descr="File:Mira Mendelssohn Prokofie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00042"/>
            <a:ext cx="3486150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443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ViperSnake</cp:lastModifiedBy>
  <cp:revision>19</cp:revision>
  <dcterms:modified xsi:type="dcterms:W3CDTF">2014-11-05T11:49:36Z</dcterms:modified>
</cp:coreProperties>
</file>